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1.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7.xml" ContentType="application/vnd.openxmlformats-officedocument.presentationml.tags+xml"/>
  <Override PartName="/ppt/notesSlides/notesSlide3.xml" ContentType="application/vnd.openxmlformats-officedocument.presentationml.notesSlide+xml"/>
  <Override PartName="/ppt/tags/tag10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91" r:id="rId4"/>
    <p:sldMasterId id="2147484876" r:id="rId5"/>
    <p:sldMasterId id="2147484912" r:id="rId6"/>
    <p:sldMasterId id="2147484925" r:id="rId7"/>
    <p:sldMasterId id="2147484939" r:id="rId8"/>
    <p:sldMasterId id="2147484960" r:id="rId9"/>
    <p:sldMasterId id="2147484972" r:id="rId10"/>
    <p:sldMasterId id="2147484984" r:id="rId11"/>
    <p:sldMasterId id="2147484996" r:id="rId12"/>
    <p:sldMasterId id="2147485009" r:id="rId13"/>
    <p:sldMasterId id="2147485022" r:id="rId14"/>
    <p:sldMasterId id="2147485037" r:id="rId15"/>
  </p:sldMasterIdLst>
  <p:notesMasterIdLst>
    <p:notesMasterId r:id="rId30"/>
  </p:notesMasterIdLst>
  <p:handoutMasterIdLst>
    <p:handoutMasterId r:id="rId31"/>
  </p:handoutMasterIdLst>
  <p:sldIdLst>
    <p:sldId id="6916" r:id="rId16"/>
    <p:sldId id="2146846701" r:id="rId17"/>
    <p:sldId id="2146846702" r:id="rId18"/>
    <p:sldId id="6913" r:id="rId19"/>
    <p:sldId id="2146846703" r:id="rId20"/>
    <p:sldId id="2146846704" r:id="rId21"/>
    <p:sldId id="2146846705" r:id="rId22"/>
    <p:sldId id="6901" r:id="rId23"/>
    <p:sldId id="6919" r:id="rId24"/>
    <p:sldId id="364" r:id="rId25"/>
    <p:sldId id="935" r:id="rId26"/>
    <p:sldId id="2146846707" r:id="rId27"/>
    <p:sldId id="2146846708" r:id="rId28"/>
    <p:sldId id="2146846709" r:id="rId29"/>
  </p:sldIdLst>
  <p:sldSz cx="9144000" cy="5143500" type="screen16x9"/>
  <p:notesSz cx="6858000" cy="9144000"/>
  <p:custDataLst>
    <p:tags r:id="rId32"/>
  </p:custDataLst>
  <p:defaultTex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6"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725" userDrawn="1">
          <p15:clr>
            <a:srgbClr val="A4A3A4"/>
          </p15:clr>
        </p15:guide>
        <p15:guide id="3" orient="horz" pos="444" userDrawn="1">
          <p15:clr>
            <a:srgbClr val="A4A3A4"/>
          </p15:clr>
        </p15:guide>
        <p15:guide id="4" pos="360" userDrawn="1">
          <p15:clr>
            <a:srgbClr val="A4A3A4"/>
          </p15:clr>
        </p15:guide>
        <p15:guide id="6" pos="3312" userDrawn="1">
          <p15:clr>
            <a:srgbClr val="A4A3A4"/>
          </p15:clr>
        </p15:guide>
        <p15:guide id="7" orient="horz" pos="3132" userDrawn="1">
          <p15:clr>
            <a:srgbClr val="A4A3A4"/>
          </p15:clr>
        </p15:guide>
        <p15:guide id="8" orient="horz" pos="10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40FF"/>
    <a:srgbClr val="CD80FF"/>
    <a:srgbClr val="ECCCFF"/>
    <a:srgbClr val="003ABF"/>
    <a:srgbClr val="C161FF"/>
    <a:srgbClr val="A212FF"/>
    <a:srgbClr val="1F5FA0"/>
    <a:srgbClr val="53009D"/>
    <a:srgbClr val="20D06B"/>
    <a:srgbClr val="03BAF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3323" autoAdjust="0"/>
  </p:normalViewPr>
  <p:slideViewPr>
    <p:cSldViewPr snapToGrid="0">
      <p:cViewPr varScale="1">
        <p:scale>
          <a:sx n="102" d="100"/>
          <a:sy n="102" d="100"/>
        </p:scale>
        <p:origin x="384" y="96"/>
      </p:cViewPr>
      <p:guideLst>
        <p:guide pos="725"/>
        <p:guide orient="horz" pos="444"/>
        <p:guide pos="360"/>
        <p:guide pos="3312"/>
        <p:guide orient="horz" pos="3132"/>
        <p:guide orient="horz" pos="1092"/>
      </p:guideLst>
    </p:cSldViewPr>
  </p:slideViewPr>
  <p:notesTextViewPr>
    <p:cViewPr>
      <p:scale>
        <a:sx n="75" d="100"/>
        <a:sy n="75" d="100"/>
      </p:scale>
      <p:origin x="0" y="0"/>
    </p:cViewPr>
  </p:notesTextViewPr>
  <p:sorterViewPr>
    <p:cViewPr>
      <p:scale>
        <a:sx n="100" d="100"/>
        <a:sy n="100" d="100"/>
      </p:scale>
      <p:origin x="0" y="-124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1/10/2021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1/10/2021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685712" rtl="0" eaLnBrk="1" latinLnBrk="0" hangingPunct="1">
      <a:defRPr sz="900" kern="1200">
        <a:solidFill>
          <a:schemeClr val="tx1"/>
        </a:solidFill>
        <a:latin typeface="+mn-lt"/>
        <a:ea typeface="+mn-ea"/>
        <a:cs typeface="+mn-cs"/>
      </a:defRPr>
    </a:lvl1pPr>
    <a:lvl2pPr marL="342856" algn="l" defTabSz="685712" rtl="0" eaLnBrk="1" latinLnBrk="0" hangingPunct="1">
      <a:defRPr sz="900" kern="1200">
        <a:solidFill>
          <a:schemeClr val="tx1"/>
        </a:solidFill>
        <a:latin typeface="+mn-lt"/>
        <a:ea typeface="+mn-ea"/>
        <a:cs typeface="+mn-cs"/>
      </a:defRPr>
    </a:lvl2pPr>
    <a:lvl3pPr marL="685712" algn="l" defTabSz="685712" rtl="0" eaLnBrk="1" latinLnBrk="0" hangingPunct="1">
      <a:defRPr sz="900" kern="1200">
        <a:solidFill>
          <a:schemeClr val="tx1"/>
        </a:solidFill>
        <a:latin typeface="+mn-lt"/>
        <a:ea typeface="+mn-ea"/>
        <a:cs typeface="+mn-cs"/>
      </a:defRPr>
    </a:lvl3pPr>
    <a:lvl4pPr marL="1028568" algn="l" defTabSz="685712" rtl="0" eaLnBrk="1" latinLnBrk="0" hangingPunct="1">
      <a:defRPr sz="900" kern="1200">
        <a:solidFill>
          <a:schemeClr val="tx1"/>
        </a:solidFill>
        <a:latin typeface="+mn-lt"/>
        <a:ea typeface="+mn-ea"/>
        <a:cs typeface="+mn-cs"/>
      </a:defRPr>
    </a:lvl4pPr>
    <a:lvl5pPr marL="1371424" algn="l" defTabSz="685712" rtl="0" eaLnBrk="1" latinLnBrk="0" hangingPunct="1">
      <a:defRPr sz="900" kern="1200">
        <a:solidFill>
          <a:schemeClr val="tx1"/>
        </a:solidFill>
        <a:latin typeface="+mn-lt"/>
        <a:ea typeface="+mn-ea"/>
        <a:cs typeface="+mn-cs"/>
      </a:defRPr>
    </a:lvl5pPr>
    <a:lvl6pPr marL="1714281" algn="l" defTabSz="685712" rtl="0" eaLnBrk="1" latinLnBrk="0" hangingPunct="1">
      <a:defRPr sz="900" kern="1200">
        <a:solidFill>
          <a:schemeClr val="tx1"/>
        </a:solidFill>
        <a:latin typeface="+mn-lt"/>
        <a:ea typeface="+mn-ea"/>
        <a:cs typeface="+mn-cs"/>
      </a:defRPr>
    </a:lvl6pPr>
    <a:lvl7pPr marL="2057136" algn="l" defTabSz="685712" rtl="0" eaLnBrk="1" latinLnBrk="0" hangingPunct="1">
      <a:defRPr sz="900" kern="1200">
        <a:solidFill>
          <a:schemeClr val="tx1"/>
        </a:solidFill>
        <a:latin typeface="+mn-lt"/>
        <a:ea typeface="+mn-ea"/>
        <a:cs typeface="+mn-cs"/>
      </a:defRPr>
    </a:lvl7pPr>
    <a:lvl8pPr marL="2399993" algn="l" defTabSz="685712" rtl="0" eaLnBrk="1" latinLnBrk="0" hangingPunct="1">
      <a:defRPr sz="900" kern="1200">
        <a:solidFill>
          <a:schemeClr val="tx1"/>
        </a:solidFill>
        <a:latin typeface="+mn-lt"/>
        <a:ea typeface="+mn-ea"/>
        <a:cs typeface="+mn-cs"/>
      </a:defRPr>
    </a:lvl8pPr>
    <a:lvl9pPr marL="2742849" algn="l" defTabSz="685712"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a:t>
            </a:fld>
            <a:endParaRPr lang="en-US" dirty="0"/>
          </a:p>
        </p:txBody>
      </p:sp>
    </p:spTree>
    <p:extLst>
      <p:ext uri="{BB962C8B-B14F-4D97-AF65-F5344CB8AC3E}">
        <p14:creationId xmlns:p14="http://schemas.microsoft.com/office/powerpoint/2010/main" val="370511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269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27C67080-EBAB-420C-8894-09BFFE7FBC02}" type="datetime1">
              <a:rPr lang="en-US" smtClean="0"/>
              <a:t>1/10/2021</a:t>
            </a:fld>
            <a:endParaRPr lang="en-US" dirty="0"/>
          </a:p>
        </p:txBody>
      </p:sp>
      <p:sp>
        <p:nvSpPr>
          <p:cNvPr id="5" name="Slide Number Placeholder 4"/>
          <p:cNvSpPr>
            <a:spLocks noGrp="1"/>
          </p:cNvSpPr>
          <p:nvPr>
            <p:ph type="sldNum" sz="quarter" idx="11"/>
          </p:nvPr>
        </p:nvSpPr>
        <p:spPr/>
        <p:txBody>
          <a:bodyPr/>
          <a:lstStyle/>
          <a:p>
            <a:fld id="{7E3CB35B-3B4E-4105-9585-896DC31E0C68}" type="slidenum">
              <a:rPr lang="en-US" smtClean="0"/>
              <a:pPr/>
              <a:t>10</a:t>
            </a:fld>
            <a:endParaRPr lang="en-US" dirty="0"/>
          </a:p>
        </p:txBody>
      </p:sp>
    </p:spTree>
    <p:extLst>
      <p:ext uri="{BB962C8B-B14F-4D97-AF65-F5344CB8AC3E}">
        <p14:creationId xmlns:p14="http://schemas.microsoft.com/office/powerpoint/2010/main" val="87945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endParaRPr lang="en-US" dirty="0"/>
          </a:p>
        </p:txBody>
      </p:sp>
      <p:sp>
        <p:nvSpPr>
          <p:cNvPr id="4" name="Slide Number Placeholder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33065-813A-429E-9BBA-726DCFD56EC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7887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6.xml"/><Relationship Id="rId7" Type="http://schemas.openxmlformats.org/officeDocument/2006/relationships/image" Target="../media/image14.png"/><Relationship Id="rId2" Type="http://schemas.openxmlformats.org/officeDocument/2006/relationships/tags" Target="../tags/tag35.xml"/><Relationship Id="rId1" Type="http://schemas.openxmlformats.org/officeDocument/2006/relationships/vmlDrawing" Target="../drawings/vmlDrawing2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7.xml"/><Relationship Id="rId1" Type="http://schemas.openxmlformats.org/officeDocument/2006/relationships/vmlDrawing" Target="../drawings/vmlDrawing25.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26.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9.png"/><Relationship Id="rId2" Type="http://schemas.openxmlformats.org/officeDocument/2006/relationships/tags" Target="../tags/tag39.xml"/><Relationship Id="rId1" Type="http://schemas.openxmlformats.org/officeDocument/2006/relationships/vmlDrawing" Target="../drawings/vmlDrawing27.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vmlDrawing" Target="../drawings/vmlDrawing28.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2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2.xml"/><Relationship Id="rId1" Type="http://schemas.openxmlformats.org/officeDocument/2006/relationships/vmlDrawing" Target="../drawings/vmlDrawing30.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32.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8.xml"/><Relationship Id="rId7" Type="http://schemas.openxmlformats.org/officeDocument/2006/relationships/image" Target="../media/image14.png"/><Relationship Id="rId2" Type="http://schemas.openxmlformats.org/officeDocument/2006/relationships/tags" Target="../tags/tag47.xml"/><Relationship Id="rId1" Type="http://schemas.openxmlformats.org/officeDocument/2006/relationships/vmlDrawing" Target="../drawings/vmlDrawing33.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9.xml"/><Relationship Id="rId1" Type="http://schemas.openxmlformats.org/officeDocument/2006/relationships/vmlDrawing" Target="../drawings/vmlDrawing34.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0.xml"/><Relationship Id="rId1" Type="http://schemas.openxmlformats.org/officeDocument/2006/relationships/vmlDrawing" Target="../drawings/vmlDrawing35.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9.png"/><Relationship Id="rId2" Type="http://schemas.openxmlformats.org/officeDocument/2006/relationships/tags" Target="../tags/tag51.xml"/><Relationship Id="rId1" Type="http://schemas.openxmlformats.org/officeDocument/2006/relationships/vmlDrawing" Target="../drawings/vmlDrawing36.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2.xml"/><Relationship Id="rId1" Type="http://schemas.openxmlformats.org/officeDocument/2006/relationships/vmlDrawing" Target="../drawings/vmlDrawing37.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3.xml"/><Relationship Id="rId1" Type="http://schemas.openxmlformats.org/officeDocument/2006/relationships/vmlDrawing" Target="../drawings/vmlDrawing38.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4.xml"/><Relationship Id="rId1" Type="http://schemas.openxmlformats.org/officeDocument/2006/relationships/vmlDrawing" Target="../drawings/vmlDrawing39.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41.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0.xml"/><Relationship Id="rId7" Type="http://schemas.openxmlformats.org/officeDocument/2006/relationships/image" Target="../media/image14.png"/><Relationship Id="rId2" Type="http://schemas.openxmlformats.org/officeDocument/2006/relationships/tags" Target="../tags/tag59.xml"/><Relationship Id="rId1" Type="http://schemas.openxmlformats.org/officeDocument/2006/relationships/vmlDrawing" Target="../drawings/vmlDrawing42.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1.xml"/><Relationship Id="rId1" Type="http://schemas.openxmlformats.org/officeDocument/2006/relationships/vmlDrawing" Target="../drawings/vmlDrawing43.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2.xml"/><Relationship Id="rId1" Type="http://schemas.openxmlformats.org/officeDocument/2006/relationships/vmlDrawing" Target="../drawings/vmlDrawing44.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63.xml"/><Relationship Id="rId1" Type="http://schemas.openxmlformats.org/officeDocument/2006/relationships/vmlDrawing" Target="../drawings/vmlDrawing4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4.xml"/><Relationship Id="rId1" Type="http://schemas.openxmlformats.org/officeDocument/2006/relationships/vmlDrawing" Target="../drawings/vmlDrawing4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5.xml"/><Relationship Id="rId1" Type="http://schemas.openxmlformats.org/officeDocument/2006/relationships/vmlDrawing" Target="../drawings/vmlDrawing47.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6.xml"/><Relationship Id="rId1" Type="http://schemas.openxmlformats.org/officeDocument/2006/relationships/vmlDrawing" Target="../drawings/vmlDrawing48.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50.vml"/><Relationship Id="rId6" Type="http://schemas.openxmlformats.org/officeDocument/2006/relationships/image" Target="../media/image13.emf"/><Relationship Id="rId5" Type="http://schemas.openxmlformats.org/officeDocument/2006/relationships/oleObject" Target="../embeddings/oleObject22.bin"/><Relationship Id="rId4"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51.vml"/><Relationship Id="rId6" Type="http://schemas.openxmlformats.org/officeDocument/2006/relationships/image" Target="../media/image13.emf"/><Relationship Id="rId5" Type="http://schemas.openxmlformats.org/officeDocument/2006/relationships/oleObject" Target="../embeddings/oleObject23.bin"/><Relationship Id="rId4"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4.xml"/><Relationship Id="rId7" Type="http://schemas.openxmlformats.org/officeDocument/2006/relationships/image" Target="../media/image14.png"/><Relationship Id="rId2" Type="http://schemas.openxmlformats.org/officeDocument/2006/relationships/tags" Target="../tags/tag73.xml"/><Relationship Id="rId1" Type="http://schemas.openxmlformats.org/officeDocument/2006/relationships/vmlDrawing" Target="../drawings/vmlDrawing52.vml"/><Relationship Id="rId6" Type="http://schemas.openxmlformats.org/officeDocument/2006/relationships/image" Target="../media/image12.emf"/><Relationship Id="rId5" Type="http://schemas.openxmlformats.org/officeDocument/2006/relationships/oleObject" Target="../embeddings/oleObject24.bin"/><Relationship Id="rId4"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5.xml"/><Relationship Id="rId1" Type="http://schemas.openxmlformats.org/officeDocument/2006/relationships/vmlDrawing" Target="../drawings/vmlDrawing53.vml"/><Relationship Id="rId5" Type="http://schemas.openxmlformats.org/officeDocument/2006/relationships/image" Target="../media/image16.emf"/><Relationship Id="rId4" Type="http://schemas.openxmlformats.org/officeDocument/2006/relationships/oleObject" Target="../embeddings/oleObject25.bin"/></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6.xml"/><Relationship Id="rId1" Type="http://schemas.openxmlformats.org/officeDocument/2006/relationships/vmlDrawing" Target="../drawings/vmlDrawing54.vml"/><Relationship Id="rId5" Type="http://schemas.openxmlformats.org/officeDocument/2006/relationships/image" Target="../media/image17.emf"/><Relationship Id="rId4" Type="http://schemas.openxmlformats.org/officeDocument/2006/relationships/oleObject" Target="../embeddings/oleObject26.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9.png"/><Relationship Id="rId2" Type="http://schemas.openxmlformats.org/officeDocument/2006/relationships/tags" Target="../tags/tag77.xml"/><Relationship Id="rId1" Type="http://schemas.openxmlformats.org/officeDocument/2006/relationships/vmlDrawing" Target="../drawings/vmlDrawing5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7.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8.xml"/><Relationship Id="rId1" Type="http://schemas.openxmlformats.org/officeDocument/2006/relationships/vmlDrawing" Target="../drawings/vmlDrawing5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28.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9.xml"/><Relationship Id="rId1" Type="http://schemas.openxmlformats.org/officeDocument/2006/relationships/vmlDrawing" Target="../drawings/vmlDrawing57.vml"/><Relationship Id="rId5" Type="http://schemas.openxmlformats.org/officeDocument/2006/relationships/image" Target="../media/image17.emf"/><Relationship Id="rId4" Type="http://schemas.openxmlformats.org/officeDocument/2006/relationships/oleObject" Target="../embeddings/oleObject29.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0.xml"/><Relationship Id="rId1" Type="http://schemas.openxmlformats.org/officeDocument/2006/relationships/vmlDrawing" Target="../drawings/vmlDrawing58.vml"/><Relationship Id="rId5" Type="http://schemas.openxmlformats.org/officeDocument/2006/relationships/image" Target="../media/image17.emf"/><Relationship Id="rId4" Type="http://schemas.openxmlformats.org/officeDocument/2006/relationships/oleObject" Target="../embeddings/oleObject30.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60.vml"/><Relationship Id="rId6" Type="http://schemas.openxmlformats.org/officeDocument/2006/relationships/image" Target="../media/image13.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61.vml"/><Relationship Id="rId6" Type="http://schemas.openxmlformats.org/officeDocument/2006/relationships/image" Target="../media/image13.emf"/><Relationship Id="rId5" Type="http://schemas.openxmlformats.org/officeDocument/2006/relationships/oleObject" Target="../embeddings/oleObject33.bin"/><Relationship Id="rId4"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8.xml"/><Relationship Id="rId7" Type="http://schemas.openxmlformats.org/officeDocument/2006/relationships/image" Target="../media/image14.png"/><Relationship Id="rId2" Type="http://schemas.openxmlformats.org/officeDocument/2006/relationships/tags" Target="../tags/tag87.xml"/><Relationship Id="rId1" Type="http://schemas.openxmlformats.org/officeDocument/2006/relationships/vmlDrawing" Target="../drawings/vmlDrawing62.vml"/><Relationship Id="rId6" Type="http://schemas.openxmlformats.org/officeDocument/2006/relationships/image" Target="../media/image12.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89.xml"/><Relationship Id="rId1" Type="http://schemas.openxmlformats.org/officeDocument/2006/relationships/vmlDrawing" Target="../drawings/vmlDrawing63.vml"/><Relationship Id="rId5" Type="http://schemas.openxmlformats.org/officeDocument/2006/relationships/image" Target="../media/image16.emf"/><Relationship Id="rId4" Type="http://schemas.openxmlformats.org/officeDocument/2006/relationships/oleObject" Target="../embeddings/oleObject35.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0.xml"/><Relationship Id="rId1" Type="http://schemas.openxmlformats.org/officeDocument/2006/relationships/vmlDrawing" Target="../drawings/vmlDrawing64.vml"/><Relationship Id="rId5" Type="http://schemas.openxmlformats.org/officeDocument/2006/relationships/image" Target="../media/image17.emf"/><Relationship Id="rId4" Type="http://schemas.openxmlformats.org/officeDocument/2006/relationships/oleObject" Target="../embeddings/oleObject36.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91.xml"/><Relationship Id="rId1" Type="http://schemas.openxmlformats.org/officeDocument/2006/relationships/vmlDrawing" Target="../drawings/vmlDrawing6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37.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2.xml"/><Relationship Id="rId1" Type="http://schemas.openxmlformats.org/officeDocument/2006/relationships/vmlDrawing" Target="../drawings/vmlDrawing6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38.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3.xml"/><Relationship Id="rId1" Type="http://schemas.openxmlformats.org/officeDocument/2006/relationships/vmlDrawing" Target="../drawings/vmlDrawing67.vml"/><Relationship Id="rId5" Type="http://schemas.openxmlformats.org/officeDocument/2006/relationships/image" Target="../media/image17.emf"/><Relationship Id="rId4" Type="http://schemas.openxmlformats.org/officeDocument/2006/relationships/oleObject" Target="../embeddings/oleObject39.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4.xml"/><Relationship Id="rId1" Type="http://schemas.openxmlformats.org/officeDocument/2006/relationships/vmlDrawing" Target="../drawings/vmlDrawing68.vml"/><Relationship Id="rId5" Type="http://schemas.openxmlformats.org/officeDocument/2006/relationships/image" Target="../media/image17.emf"/><Relationship Id="rId4" Type="http://schemas.openxmlformats.org/officeDocument/2006/relationships/oleObject" Target="../embeddings/oleObject40.bin"/></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70.vml"/><Relationship Id="rId6" Type="http://schemas.openxmlformats.org/officeDocument/2006/relationships/image" Target="../media/image13.emf"/><Relationship Id="rId5" Type="http://schemas.openxmlformats.org/officeDocument/2006/relationships/oleObject" Target="../embeddings/oleObject42.bin"/><Relationship Id="rId4"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image" Target="../media/image14.png"/><Relationship Id="rId2" Type="http://schemas.openxmlformats.org/officeDocument/2006/relationships/tags" Target="../tags/tag99.xml"/><Relationship Id="rId1" Type="http://schemas.openxmlformats.org/officeDocument/2006/relationships/vmlDrawing" Target="../drawings/vmlDrawing71.vml"/><Relationship Id="rId6" Type="http://schemas.openxmlformats.org/officeDocument/2006/relationships/image" Target="../media/image12.emf"/><Relationship Id="rId5" Type="http://schemas.openxmlformats.org/officeDocument/2006/relationships/oleObject" Target="../embeddings/oleObject43.bin"/><Relationship Id="rId4"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1.xml"/><Relationship Id="rId1" Type="http://schemas.openxmlformats.org/officeDocument/2006/relationships/vmlDrawing" Target="../drawings/vmlDrawing72.vml"/><Relationship Id="rId5" Type="http://schemas.openxmlformats.org/officeDocument/2006/relationships/image" Target="../media/image16.emf"/><Relationship Id="rId4" Type="http://schemas.openxmlformats.org/officeDocument/2006/relationships/oleObject" Target="../embeddings/oleObject44.bin"/></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2.xml"/><Relationship Id="rId1" Type="http://schemas.openxmlformats.org/officeDocument/2006/relationships/vmlDrawing" Target="../drawings/vmlDrawing73.vml"/><Relationship Id="rId5" Type="http://schemas.openxmlformats.org/officeDocument/2006/relationships/image" Target="../media/image17.emf"/><Relationship Id="rId4" Type="http://schemas.openxmlformats.org/officeDocument/2006/relationships/oleObject" Target="../embeddings/oleObject45.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9.png"/><Relationship Id="rId2" Type="http://schemas.openxmlformats.org/officeDocument/2006/relationships/tags" Target="../tags/tag103.xml"/><Relationship Id="rId1" Type="http://schemas.openxmlformats.org/officeDocument/2006/relationships/vmlDrawing" Target="../drawings/vmlDrawing74.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46.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4.xml"/><Relationship Id="rId1" Type="http://schemas.openxmlformats.org/officeDocument/2006/relationships/vmlDrawing" Target="../drawings/vmlDrawing75.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47.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5.xml"/><Relationship Id="rId1" Type="http://schemas.openxmlformats.org/officeDocument/2006/relationships/vmlDrawing" Target="../drawings/vmlDrawing7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48.bin"/></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6.xml"/><Relationship Id="rId1" Type="http://schemas.openxmlformats.org/officeDocument/2006/relationships/vmlDrawing" Target="../drawings/vmlDrawing77.vml"/><Relationship Id="rId5" Type="http://schemas.openxmlformats.org/officeDocument/2006/relationships/image" Target="../media/image17.emf"/><Relationship Id="rId4" Type="http://schemas.openxmlformats.org/officeDocument/2006/relationships/oleObject" Target="../embeddings/oleObject49.bin"/></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image" Target="../media/image14.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7.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8.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0.vml"/><Relationship Id="rId5" Type="http://schemas.openxmlformats.org/officeDocument/2006/relationships/image" Target="../media/image17.emf"/><Relationship Id="rId4" Type="http://schemas.openxmlformats.org/officeDocument/2006/relationships/oleObject" Target="../embeddings/oleObject10.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1.vml"/><Relationship Id="rId5" Type="http://schemas.openxmlformats.org/officeDocument/2006/relationships/image" Target="../media/image17.emf"/><Relationship Id="rId4" Type="http://schemas.openxmlformats.org/officeDocument/2006/relationships/oleObject" Target="../embeddings/oleObject11.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4.xml"/><Relationship Id="rId7"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xml"/><Relationship Id="rId1" Type="http://schemas.openxmlformats.org/officeDocument/2006/relationships/vmlDrawing" Target="../drawings/vmlDrawing16.vml"/><Relationship Id="rId5" Type="http://schemas.openxmlformats.org/officeDocument/2006/relationships/image" Target="../media/image16.emf"/><Relationship Id="rId4" Type="http://schemas.openxmlformats.org/officeDocument/2006/relationships/oleObject" Target="../embeddings/oleObject6.bin"/></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xml"/><Relationship Id="rId1" Type="http://schemas.openxmlformats.org/officeDocument/2006/relationships/vmlDrawing" Target="../drawings/vmlDrawing17.vml"/><Relationship Id="rId5" Type="http://schemas.openxmlformats.org/officeDocument/2006/relationships/image" Target="../media/image17.emf"/><Relationship Id="rId4" Type="http://schemas.openxmlformats.org/officeDocument/2006/relationships/oleObject" Target="../embeddings/oleObject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27.xml"/><Relationship Id="rId1" Type="http://schemas.openxmlformats.org/officeDocument/2006/relationships/vmlDrawing" Target="../drawings/vmlDrawing18.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xml"/><Relationship Id="rId1" Type="http://schemas.openxmlformats.org/officeDocument/2006/relationships/vmlDrawing" Target="../drawings/vmlDrawing1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image" Target="../media/image17.emf"/><Relationship Id="rId4" Type="http://schemas.openxmlformats.org/officeDocument/2006/relationships/oleObject" Target="../embeddings/oleObject1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xml"/><Relationship Id="rId1" Type="http://schemas.openxmlformats.org/officeDocument/2006/relationships/vmlDrawing" Target="../drawings/vmlDrawing21.vml"/><Relationship Id="rId5" Type="http://schemas.openxmlformats.org/officeDocument/2006/relationships/image" Target="../media/image17.emf"/><Relationship Id="rId4" Type="http://schemas.openxmlformats.org/officeDocument/2006/relationships/oleObject" Target="../embeddings/oleObject11.bin"/></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2801224"/>
            <a:ext cx="9144000" cy="2349589"/>
          </a:xfrm>
          <a:prstGeom prst="rect">
            <a:avLst/>
          </a:prstGeom>
        </p:spPr>
      </p:pic>
    </p:spTree>
    <p:extLst>
      <p:ext uri="{BB962C8B-B14F-4D97-AF65-F5344CB8AC3E}">
        <p14:creationId xmlns:p14="http://schemas.microsoft.com/office/powerpoint/2010/main" val="801226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06868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825" b="0">
                <a:latin typeface="+mn-lt"/>
              </a:defRPr>
            </a:lvl1pPr>
          </a:lstStyle>
          <a:p>
            <a:endParaRPr lang="en-GB"/>
          </a:p>
        </p:txBody>
      </p:sp>
      <p:sp>
        <p:nvSpPr>
          <p:cNvPr id="8" name="Footer Placeholder 6">
            <a:extLst>
              <a:ext uri="{FF2B5EF4-FFF2-40B4-BE49-F238E27FC236}">
                <a16:creationId xmlns:a16="http://schemas.microsoft.com/office/drawing/2014/main" id="{C6F8FA0E-CCB1-4630-B4FB-54EA00038185}"/>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03497208-8581-40F6-95A6-641C76A1E9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9326664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i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61CBCAC2-BC0D-4C15-A531-CDCBD925D166}"/>
              </a:ext>
            </a:extLst>
          </p:cNvPr>
          <p:cNvSpPr>
            <a:spLocks noGrp="1" noChangeAspect="1"/>
          </p:cNvSpPr>
          <p:nvPr>
            <p:ph type="pic" sz="quarter" idx="23" hasCustomPrompt="1"/>
          </p:nvPr>
        </p:nvSpPr>
        <p:spPr>
          <a:xfrm>
            <a:off x="279408" y="1568633"/>
            <a:ext cx="1756334" cy="1755242"/>
          </a:xfrm>
          <a:prstGeom prst="ellipse">
            <a:avLst/>
          </a:prstGeom>
          <a:solidFill>
            <a:schemeClr val="bg1">
              <a:lumMod val="95000"/>
            </a:schemeClr>
          </a:solidFill>
        </p:spPr>
        <p:txBody>
          <a:bodyPr lIns="108000" tIns="108000" rIns="0" anchor="ctr">
            <a:normAutofit/>
          </a:bodyPr>
          <a:lstStyle>
            <a:lvl1pPr>
              <a:defRPr sz="825" b="0" i="0">
                <a:latin typeface="+mn-lt"/>
              </a:defRPr>
            </a:lvl1pPr>
          </a:lstStyle>
          <a:p>
            <a:r>
              <a:rPr lang="en-AU"/>
              <a:t>Insert picture here</a:t>
            </a:r>
          </a:p>
        </p:txBody>
      </p:sp>
      <p:sp>
        <p:nvSpPr>
          <p:cNvPr id="21" name="Text Placeholder 41">
            <a:extLst>
              <a:ext uri="{FF2B5EF4-FFF2-40B4-BE49-F238E27FC236}">
                <a16:creationId xmlns:a16="http://schemas.microsoft.com/office/drawing/2014/main" id="{81AA53C6-CEAA-4CC3-8C7C-DCDE8814F1F0}"/>
              </a:ext>
            </a:extLst>
          </p:cNvPr>
          <p:cNvSpPr>
            <a:spLocks noGrp="1"/>
          </p:cNvSpPr>
          <p:nvPr>
            <p:ph type="body" sz="quarter" idx="17" hasCustomPrompt="1"/>
          </p:nvPr>
        </p:nvSpPr>
        <p:spPr>
          <a:xfrm>
            <a:off x="2445047" y="1579352"/>
            <a:ext cx="3885201" cy="3150650"/>
          </a:xfrm>
        </p:spPr>
        <p:txBody>
          <a:bodyPr wrap="square" numCol="2" spcCol="180000">
            <a:normAutofit/>
          </a:bodyPr>
          <a:lstStyle>
            <a:lvl1pPr>
              <a:lnSpc>
                <a:spcPct val="110000"/>
              </a:lnSpc>
              <a:spcBef>
                <a:spcPts val="600"/>
              </a:spcBef>
              <a:spcAft>
                <a:spcPts val="900"/>
              </a:spcAft>
              <a:defRPr sz="825" b="0" i="0">
                <a:solidFill>
                  <a:schemeClr val="tx1"/>
                </a:solidFill>
                <a:latin typeface="+mn-lt"/>
              </a:defRPr>
            </a:lvl1pPr>
            <a:lvl2pPr marL="0" indent="0">
              <a:lnSpc>
                <a:spcPct val="110000"/>
              </a:lnSpc>
              <a:spcAft>
                <a:spcPts val="900"/>
              </a:spcAft>
              <a:buNone/>
              <a:defRPr sz="825" b="0" i="0">
                <a:solidFill>
                  <a:schemeClr val="tx1"/>
                </a:solidFill>
                <a:latin typeface="+mn-lt"/>
              </a:defRPr>
            </a:lvl2pPr>
            <a:lvl3pPr>
              <a:defRPr sz="825" b="1">
                <a:solidFill>
                  <a:schemeClr val="tx1"/>
                </a:solidFill>
                <a:latin typeface="Graphik" panose="020B0503030202060203" pitchFamily="34" charset="77"/>
              </a:defRPr>
            </a:lvl3pPr>
          </a:lstStyle>
          <a:p>
            <a:pPr lvl="0"/>
            <a:r>
              <a:rPr lang="en-US"/>
              <a:t>About here</a:t>
            </a:r>
          </a:p>
        </p:txBody>
      </p:sp>
      <p:sp>
        <p:nvSpPr>
          <p:cNvPr id="24" name="Text Placeholder 2">
            <a:extLst>
              <a:ext uri="{FF2B5EF4-FFF2-40B4-BE49-F238E27FC236}">
                <a16:creationId xmlns:a16="http://schemas.microsoft.com/office/drawing/2014/main" id="{71ED78CE-61D7-4C93-851D-BE67376E8833}"/>
              </a:ext>
            </a:extLst>
          </p:cNvPr>
          <p:cNvSpPr>
            <a:spLocks noGrp="1"/>
          </p:cNvSpPr>
          <p:nvPr>
            <p:ph type="body" sz="quarter" idx="29" hasCustomPrompt="1"/>
          </p:nvPr>
        </p:nvSpPr>
        <p:spPr>
          <a:xfrm>
            <a:off x="279408" y="3484608"/>
            <a:ext cx="1756334" cy="1245394"/>
          </a:xfrm>
        </p:spPr>
        <p:txBody>
          <a:bodyPr>
            <a:normAutofit/>
          </a:bodyPr>
          <a:lstStyle>
            <a:lvl1pPr>
              <a:lnSpc>
                <a:spcPct val="100000"/>
              </a:lnSpc>
              <a:spcBef>
                <a:spcPts val="450"/>
              </a:spcBef>
              <a:defRPr lang="en-US" sz="825" b="1" i="0" kern="1200" dirty="0" smtClean="0">
                <a:solidFill>
                  <a:schemeClr val="accent1"/>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lang="en-US" sz="825" b="0" i="0" kern="1200" dirty="0" smtClean="0">
                <a:solidFill>
                  <a:schemeClr val="accent1"/>
                </a:solidFill>
                <a:latin typeface="+mn-lt"/>
                <a:ea typeface="Roboto" panose="02000000000000000000" pitchFamily="2" charset="0"/>
                <a:cs typeface="Arial" panose="020B0604020202020204" pitchFamily="34" charset="0"/>
              </a:defRPr>
            </a:lvl2pPr>
            <a:lvl3pPr marL="0" indent="0">
              <a:lnSpc>
                <a:spcPct val="100000"/>
              </a:lnSpc>
              <a:spcBef>
                <a:spcPts val="450"/>
              </a:spcBef>
              <a:buNone/>
              <a:defRPr lang="en-US" sz="825" b="1" i="0" kern="1200" dirty="0" smtClean="0">
                <a:solidFill>
                  <a:srgbClr val="000000"/>
                </a:solidFill>
                <a:latin typeface="+mj-lt"/>
                <a:ea typeface="Roboto" panose="02000000000000000000" pitchFamily="2" charset="0"/>
                <a:cs typeface="Arial" panose="020B0604020202020204" pitchFamily="34" charset="0"/>
              </a:defRPr>
            </a:lvl3pPr>
            <a:lvl4pPr marL="0" indent="0">
              <a:lnSpc>
                <a:spcPct val="100000"/>
              </a:lnSpc>
              <a:spcBef>
                <a:spcPts val="0"/>
              </a:spcBef>
              <a:buNone/>
              <a:defRPr lang="en-US" sz="825" b="0" i="0" kern="1200" dirty="0" smtClean="0">
                <a:solidFill>
                  <a:srgbClr val="000000"/>
                </a:solidFill>
                <a:latin typeface="+mn-lt"/>
                <a:ea typeface="Roboto" panose="02000000000000000000" pitchFamily="2" charset="0"/>
                <a:cs typeface="Arial" panose="020B0604020202020204" pitchFamily="34" charset="0"/>
              </a:defRPr>
            </a:lvl4pPr>
            <a:lvl5pPr marL="0" indent="0">
              <a:lnSpc>
                <a:spcPct val="100000"/>
              </a:lnSpc>
              <a:spcBef>
                <a:spcPts val="0"/>
              </a:spcBef>
              <a:buNone/>
              <a:defRPr lang="en-GB" sz="825" b="0" i="0" kern="1200" dirty="0">
                <a:solidFill>
                  <a:srgbClr val="000000"/>
                </a:solidFill>
                <a:latin typeface="+mn-lt"/>
                <a:ea typeface="Roboto" panose="02000000000000000000" pitchFamily="2" charset="0"/>
                <a:cs typeface="Arial" panose="020B0604020202020204" pitchFamily="34" charset="0"/>
              </a:defRPr>
            </a:lvl5pPr>
          </a:lstStyle>
          <a:p>
            <a:pPr lvl="0"/>
            <a:r>
              <a:rPr lang="en-US"/>
              <a:t>NAME SURNAME</a:t>
            </a:r>
          </a:p>
          <a:p>
            <a:pPr lvl="1"/>
            <a:r>
              <a:rPr lang="en-US"/>
              <a:t>Location/Title</a:t>
            </a:r>
          </a:p>
          <a:p>
            <a:pPr lvl="2"/>
            <a:r>
              <a:rPr lang="en-US"/>
              <a:t>Specialties include:</a:t>
            </a:r>
          </a:p>
          <a:p>
            <a:pPr lvl="4"/>
            <a:r>
              <a:rPr lang="en-US"/>
              <a:t>Lorem ipsum dolor</a:t>
            </a:r>
          </a:p>
        </p:txBody>
      </p:sp>
      <p:sp>
        <p:nvSpPr>
          <p:cNvPr id="25" name="Text Placeholder 41">
            <a:extLst>
              <a:ext uri="{FF2B5EF4-FFF2-40B4-BE49-F238E27FC236}">
                <a16:creationId xmlns:a16="http://schemas.microsoft.com/office/drawing/2014/main" id="{E5D21CD6-BC19-4375-A751-A1565CB6B5B6}"/>
              </a:ext>
            </a:extLst>
          </p:cNvPr>
          <p:cNvSpPr>
            <a:spLocks noGrp="1"/>
          </p:cNvSpPr>
          <p:nvPr>
            <p:ph type="body" sz="quarter" idx="30" hasCustomPrompt="1"/>
          </p:nvPr>
        </p:nvSpPr>
        <p:spPr>
          <a:xfrm>
            <a:off x="6654404" y="1579352"/>
            <a:ext cx="1751826" cy="3150650"/>
          </a:xfrm>
        </p:spPr>
        <p:txBody>
          <a:bodyPr wrap="square">
            <a:normAutofit/>
          </a:bodyPr>
          <a:lstStyle>
            <a:lvl1pPr>
              <a:lnSpc>
                <a:spcPct val="100000"/>
              </a:lnSpc>
              <a:spcBef>
                <a:spcPts val="900"/>
              </a:spcBef>
              <a:spcAft>
                <a:spcPts val="0"/>
              </a:spcAft>
              <a:defRPr sz="825" b="1" i="0">
                <a:solidFill>
                  <a:schemeClr val="tx1"/>
                </a:solidFill>
                <a:latin typeface="+mj-lt"/>
              </a:defRPr>
            </a:lvl1pPr>
            <a:lvl2pPr marL="0" indent="0">
              <a:lnSpc>
                <a:spcPct val="100000"/>
              </a:lnSpc>
              <a:spcAft>
                <a:spcPts val="450"/>
              </a:spcAft>
              <a:buNone/>
              <a:defRPr sz="825" b="0" i="0">
                <a:solidFill>
                  <a:schemeClr val="accent1"/>
                </a:solidFill>
                <a:latin typeface="+mn-lt"/>
              </a:defRPr>
            </a:lvl2pPr>
            <a:lvl3pPr marL="0" indent="0">
              <a:lnSpc>
                <a:spcPct val="100000"/>
              </a:lnSpc>
              <a:spcBef>
                <a:spcPts val="0"/>
              </a:spcBef>
              <a:spcAft>
                <a:spcPts val="900"/>
              </a:spcAft>
              <a:buNone/>
              <a:defRPr sz="825" b="1" i="0">
                <a:solidFill>
                  <a:schemeClr val="accent1"/>
                </a:solidFill>
                <a:latin typeface="+mn-lt"/>
              </a:defRPr>
            </a:lvl3pPr>
            <a:lvl4pPr marL="0" indent="0">
              <a:lnSpc>
                <a:spcPct val="100000"/>
              </a:lnSpc>
              <a:spcBef>
                <a:spcPts val="0"/>
              </a:spcBef>
              <a:spcAft>
                <a:spcPts val="900"/>
              </a:spcAft>
              <a:buNone/>
              <a:defRPr sz="825"/>
            </a:lvl4pPr>
          </a:lstStyle>
          <a:p>
            <a:pPr lvl="0"/>
            <a:r>
              <a:rPr lang="en-US"/>
              <a:t>Project name</a:t>
            </a:r>
          </a:p>
          <a:p>
            <a:pPr lvl="2"/>
            <a:r>
              <a:rPr lang="en-US"/>
              <a:t>Client name</a:t>
            </a:r>
          </a:p>
          <a:p>
            <a:pPr lvl="3"/>
            <a:r>
              <a:rPr lang="en-US"/>
              <a:t>Third level</a:t>
            </a:r>
          </a:p>
        </p:txBody>
      </p:sp>
      <p:sp>
        <p:nvSpPr>
          <p:cNvPr id="9" name="Title 1">
            <a:extLst>
              <a:ext uri="{FF2B5EF4-FFF2-40B4-BE49-F238E27FC236}">
                <a16:creationId xmlns:a16="http://schemas.microsoft.com/office/drawing/2014/main" id="{B93F59FD-CBBB-495E-9AED-43CDFF7A4E49}"/>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38B996C5-CA21-47F7-94CD-02AB3E30F589}"/>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75F86E4-A7C8-4902-A975-D3F7B717DA53}"/>
              </a:ext>
            </a:extLst>
          </p:cNvPr>
          <p:cNvSpPr>
            <a:spLocks noGrp="1"/>
          </p:cNvSpPr>
          <p:nvPr>
            <p:ph type="sldNum" sz="quarter" idx="31"/>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3335825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op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BF1CA6-3E82-4645-96BF-9A389CEBAEE2}"/>
              </a:ext>
            </a:extLst>
          </p:cNvPr>
          <p:cNvSpPr>
            <a:spLocks noGrp="1"/>
          </p:cNvSpPr>
          <p:nvPr>
            <p:ph type="pic" sz="quarter" idx="18"/>
          </p:nvPr>
        </p:nvSpPr>
        <p:spPr>
          <a:xfrm>
            <a:off x="4572000" y="0"/>
            <a:ext cx="4572000" cy="5143500"/>
          </a:xfrm>
        </p:spPr>
        <p:txBody>
          <a:bodyPr anchor="ctr">
            <a:normAutofit/>
          </a:bodyPr>
          <a:lstStyle>
            <a:lvl1pPr algn="ctr">
              <a:defRPr sz="825" b="0"/>
            </a:lvl1pPr>
          </a:lstStyle>
          <a:p>
            <a:endParaRPr lang="en-GB"/>
          </a:p>
        </p:txBody>
      </p:sp>
      <p:sp>
        <p:nvSpPr>
          <p:cNvPr id="6" name="Rectangle 5">
            <a:extLst>
              <a:ext uri="{FF2B5EF4-FFF2-40B4-BE49-F238E27FC236}">
                <a16:creationId xmlns:a16="http://schemas.microsoft.com/office/drawing/2014/main" id="{D769ED2B-B8F0-47A6-8CE3-EB2E984E4BAD}"/>
              </a:ext>
            </a:extLst>
          </p:cNvPr>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ext Placeholder 2">
            <a:extLst>
              <a:ext uri="{FF2B5EF4-FFF2-40B4-BE49-F238E27FC236}">
                <a16:creationId xmlns:a16="http://schemas.microsoft.com/office/drawing/2014/main" id="{2F57A618-D637-4270-AC19-E17FA37BBD8F}"/>
              </a:ext>
            </a:extLst>
          </p:cNvPr>
          <p:cNvSpPr>
            <a:spLocks noGrp="1"/>
          </p:cNvSpPr>
          <p:nvPr>
            <p:ph type="body" sz="quarter" idx="10" hasCustomPrompt="1"/>
          </p:nvPr>
        </p:nvSpPr>
        <p:spPr>
          <a:xfrm>
            <a:off x="285750" y="1457325"/>
            <a:ext cx="3894535" cy="846445"/>
          </a:xfrm>
          <a:prstGeom prst="rect">
            <a:avLst/>
          </a:prstGeom>
        </p:spPr>
        <p:txBody>
          <a:bodyPr>
            <a:normAutofit/>
          </a:bodyPr>
          <a:lstStyle>
            <a:lvl1pPr>
              <a:lnSpc>
                <a:spcPct val="80000"/>
              </a:lnSpc>
              <a:defRPr sz="2700">
                <a:solidFill>
                  <a:schemeClr val="bg1"/>
                </a:solidFill>
              </a:defRPr>
            </a:lvl1pPr>
          </a:lstStyle>
          <a:p>
            <a:pPr lvl="0"/>
            <a:r>
              <a:rPr lang="en-US"/>
              <a:t>Insert Main Title at 36pt min 30pt</a:t>
            </a:r>
          </a:p>
        </p:txBody>
      </p:sp>
      <p:sp>
        <p:nvSpPr>
          <p:cNvPr id="14" name="Text Placeholder 13">
            <a:extLst>
              <a:ext uri="{FF2B5EF4-FFF2-40B4-BE49-F238E27FC236}">
                <a16:creationId xmlns:a16="http://schemas.microsoft.com/office/drawing/2014/main" id="{43D51F94-8F90-4784-B5F1-80F74BB264F3}"/>
              </a:ext>
            </a:extLst>
          </p:cNvPr>
          <p:cNvSpPr>
            <a:spLocks noGrp="1"/>
          </p:cNvSpPr>
          <p:nvPr>
            <p:ph type="body" sz="quarter" idx="11" hasCustomPrompt="1"/>
          </p:nvPr>
        </p:nvSpPr>
        <p:spPr>
          <a:xfrm>
            <a:off x="285750" y="2468147"/>
            <a:ext cx="3894535" cy="2321648"/>
          </a:xfrm>
          <a:prstGeom prst="rect">
            <a:avLst/>
          </a:prstGeom>
        </p:spPr>
        <p:txBody>
          <a:bodyPr>
            <a:normAutofit/>
          </a:bodyPr>
          <a:lstStyle>
            <a:lvl1pPr>
              <a:defRPr>
                <a:solidFill>
                  <a:schemeClr val="bg1"/>
                </a:solidFill>
              </a:defRPr>
            </a:lvl1pPr>
            <a:lvl2pPr>
              <a:lnSpc>
                <a:spcPct val="100000"/>
              </a:lnSpc>
              <a:spcBef>
                <a:spcPts val="0"/>
              </a:spcBef>
              <a:spcAft>
                <a:spcPts val="900"/>
              </a:spcAft>
              <a:defRPr sz="1350" b="1">
                <a:solidFill>
                  <a:schemeClr val="bg1"/>
                </a:solidFill>
                <a:latin typeface="+mj-lt"/>
              </a:defRPr>
            </a:lvl2pPr>
            <a:lvl3pPr marL="0" indent="0">
              <a:lnSpc>
                <a:spcPct val="100000"/>
              </a:lnSpc>
              <a:spcBef>
                <a:spcPts val="0"/>
              </a:spcBef>
              <a:spcAft>
                <a:spcPts val="900"/>
              </a:spcAft>
              <a:buNone/>
              <a:defRPr sz="1200">
                <a:solidFill>
                  <a:schemeClr val="bg1"/>
                </a:solidFill>
              </a:defRPr>
            </a:lvl3pPr>
            <a:lvl4pPr>
              <a:lnSpc>
                <a:spcPct val="100000"/>
              </a:lnSpc>
              <a:spcBef>
                <a:spcPts val="0"/>
              </a:spcBef>
              <a:spcAft>
                <a:spcPts val="900"/>
              </a:spcAft>
              <a:defRPr sz="1200">
                <a:solidFill>
                  <a:schemeClr val="bg1"/>
                </a:solidFill>
              </a:defRPr>
            </a:lvl4pPr>
            <a:lvl5pPr>
              <a:lnSpc>
                <a:spcPct val="100000"/>
              </a:lnSpc>
              <a:spcBef>
                <a:spcPts val="0"/>
              </a:spcBef>
              <a:spcAft>
                <a:spcPts val="900"/>
              </a:spcAft>
              <a:defRPr sz="1200">
                <a:solidFill>
                  <a:schemeClr val="bg1"/>
                </a:solidFill>
              </a:defRPr>
            </a:lvl5pPr>
          </a:lstStyle>
          <a:p>
            <a:pPr lvl="1"/>
            <a:r>
              <a:rPr lang="en-US"/>
              <a:t>Insert copy second level</a:t>
            </a:r>
          </a:p>
          <a:p>
            <a:pPr lvl="2"/>
            <a:r>
              <a:rPr lang="en-US"/>
              <a:t>Third level</a:t>
            </a:r>
          </a:p>
          <a:p>
            <a:pPr lvl="3"/>
            <a:r>
              <a:rPr lang="en-US"/>
              <a:t>Fourth level</a:t>
            </a:r>
          </a:p>
          <a:p>
            <a:pPr lvl="4"/>
            <a:r>
              <a:rPr lang="en-US"/>
              <a:t>Fifth level</a:t>
            </a:r>
            <a:endParaRPr lang="en-GB"/>
          </a:p>
        </p:txBody>
      </p:sp>
      <p:sp>
        <p:nvSpPr>
          <p:cNvPr id="7" name="Footer Placeholder 6">
            <a:extLst>
              <a:ext uri="{FF2B5EF4-FFF2-40B4-BE49-F238E27FC236}">
                <a16:creationId xmlns:a16="http://schemas.microsoft.com/office/drawing/2014/main" id="{E102AD0B-0F04-4C38-9416-35A560169DF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6D18C1B7-C76C-4C57-993F-DEA5F3FA756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0328878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2">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76044D8-F3A5-466F-B029-1EA44888D553}"/>
              </a:ext>
            </a:extLst>
          </p:cNvPr>
          <p:cNvSpPr>
            <a:spLocks noGrp="1"/>
          </p:cNvSpPr>
          <p:nvPr>
            <p:ph type="pic" sz="quarter" idx="18"/>
          </p:nvPr>
        </p:nvSpPr>
        <p:spPr>
          <a:xfrm>
            <a:off x="0" y="0"/>
            <a:ext cx="9144000" cy="5143500"/>
          </a:xfrm>
        </p:spPr>
        <p:txBody>
          <a:bodyPr anchor="ctr">
            <a:normAutofit/>
          </a:bodyPr>
          <a:lstStyle>
            <a:lvl1pPr algn="ctr">
              <a:defRPr lang="en-GB" sz="825" b="0"/>
            </a:lvl1pPr>
          </a:lstStyle>
          <a:p>
            <a:endParaRPr lang="en-GB"/>
          </a:p>
        </p:txBody>
      </p: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321523" y="1192446"/>
            <a:ext cx="4383213" cy="2955698"/>
          </a:xfrm>
        </p:spPr>
        <p:txBody>
          <a:bodyPr anchor="ctr">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12522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3">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92CA49A-B624-4021-9337-CABE082D07FB}"/>
              </a:ext>
            </a:extLst>
          </p:cNvPr>
          <p:cNvSpPr>
            <a:spLocks noGrp="1"/>
          </p:cNvSpPr>
          <p:nvPr>
            <p:ph type="pic" sz="quarter" idx="18"/>
          </p:nvPr>
        </p:nvSpPr>
        <p:spPr>
          <a:xfrm>
            <a:off x="4905683" y="1192446"/>
            <a:ext cx="4238317" cy="2955698"/>
          </a:xfrm>
        </p:spPr>
        <p:txBody>
          <a:bodyPr anchor="ctr">
            <a:normAutofit/>
          </a:bodyPr>
          <a:lstStyle>
            <a:lvl1pPr algn="ctr">
              <a:defRPr sz="825" b="0"/>
            </a:lvl1pPr>
          </a:lstStyle>
          <a:p>
            <a:endParaRPr lang="en-GB"/>
          </a:p>
        </p:txBody>
      </p:sp>
      <p:cxnSp>
        <p:nvCxnSpPr>
          <p:cNvPr id="17" name="Straight Connector 16">
            <a:extLst>
              <a:ext uri="{FF2B5EF4-FFF2-40B4-BE49-F238E27FC236}">
                <a16:creationId xmlns:a16="http://schemas.microsoft.com/office/drawing/2014/main" id="{F7F4F432-5A58-4AF5-AC26-12B64DE35BC3}"/>
              </a:ext>
            </a:extLst>
          </p:cNvPr>
          <p:cNvCxnSpPr>
            <a:cxnSpLocks/>
          </p:cNvCxnSpPr>
          <p:nvPr userDrawn="1"/>
        </p:nvCxnSpPr>
        <p:spPr>
          <a:xfrm>
            <a:off x="4575423" y="1192446"/>
            <a:ext cx="0" cy="2955698"/>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321523" y="1192446"/>
            <a:ext cx="3334832" cy="2955698"/>
          </a:xfrm>
        </p:spPr>
        <p:txBody>
          <a:bodyPr anchor="ctr">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1516589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Opt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82066F-C141-4D3F-88A6-285F546EC2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2436377" cy="5143500"/>
          </a:xfrm>
          <a:prstGeom prst="rect">
            <a:avLst/>
          </a:prstGeom>
        </p:spPr>
      </p:pic>
      <p:pic>
        <p:nvPicPr>
          <p:cNvPr id="5" name="Picture 4">
            <a:extLst>
              <a:ext uri="{FF2B5EF4-FFF2-40B4-BE49-F238E27FC236}">
                <a16:creationId xmlns:a16="http://schemas.microsoft.com/office/drawing/2014/main" id="{156BE521-4D13-45BB-82F6-F7BEFB797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36379" y="0"/>
            <a:ext cx="6707621" cy="5143500"/>
          </a:xfrm>
          <a:prstGeom prst="rect">
            <a:avLst/>
          </a:prstGeom>
        </p:spPr>
      </p:pic>
      <p:sp>
        <p:nvSpPr>
          <p:cNvPr id="2" name="Rectangle 1">
            <a:extLst>
              <a:ext uri="{FF2B5EF4-FFF2-40B4-BE49-F238E27FC236}">
                <a16:creationId xmlns:a16="http://schemas.microsoft.com/office/drawing/2014/main" id="{046EB136-2C06-4E20-97B7-015593A97730}"/>
              </a:ext>
            </a:extLst>
          </p:cNvPr>
          <p:cNvSpPr/>
          <p:nvPr userDrawn="1"/>
        </p:nvSpPr>
        <p:spPr>
          <a:xfrm>
            <a:off x="-2" y="0"/>
            <a:ext cx="9144002" cy="5143500"/>
          </a:xfrm>
          <a:prstGeom prst="rect">
            <a:avLst/>
          </a:prstGeom>
          <a:gradFill flip="none" rotWithShape="1">
            <a:gsLst>
              <a:gs pos="0">
                <a:schemeClr val="accent2">
                  <a:alpha val="29000"/>
                </a:schemeClr>
              </a:gs>
              <a:gs pos="72000">
                <a:schemeClr val="accent2">
                  <a:alpha val="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6" name="Text Placeholder 2">
            <a:extLst>
              <a:ext uri="{FF2B5EF4-FFF2-40B4-BE49-F238E27FC236}">
                <a16:creationId xmlns:a16="http://schemas.microsoft.com/office/drawing/2014/main" id="{A15EE505-7E76-4471-AC9A-7E818B61220D}"/>
              </a:ext>
            </a:extLst>
          </p:cNvPr>
          <p:cNvSpPr>
            <a:spLocks noGrp="1"/>
          </p:cNvSpPr>
          <p:nvPr userDrawn="1">
            <p:ph type="body" sz="quarter" idx="10" hasCustomPrompt="1"/>
          </p:nvPr>
        </p:nvSpPr>
        <p:spPr>
          <a:xfrm>
            <a:off x="406516" y="872159"/>
            <a:ext cx="4991508" cy="2240031"/>
          </a:xfrm>
        </p:spPr>
        <p:txBody>
          <a:bodyPr tIns="0" bIns="0" anchor="b">
            <a:normAutofit/>
          </a:bodyPr>
          <a:lstStyle>
            <a:lvl1pPr algn="l">
              <a:lnSpc>
                <a:spcPct val="70000"/>
              </a:lnSpc>
              <a:defRPr sz="5400" cap="none">
                <a:solidFill>
                  <a:schemeClr val="accent2"/>
                </a:solidFill>
              </a:defRPr>
            </a:lvl1pPr>
            <a:lvl2pPr>
              <a:defRPr sz="4500"/>
            </a:lvl2pPr>
            <a:lvl3pPr>
              <a:defRPr sz="4500"/>
            </a:lvl3pPr>
            <a:lvl4pPr>
              <a:defRPr sz="4500"/>
            </a:lvl4pPr>
            <a:lvl5pPr>
              <a:defRPr sz="4500"/>
            </a:lvl5pPr>
          </a:lstStyle>
          <a:p>
            <a:pPr lvl="0"/>
            <a:r>
              <a:rPr lang="en-US"/>
              <a:t>Section</a:t>
            </a:r>
            <a:br>
              <a:rPr lang="en-US"/>
            </a:br>
            <a:r>
              <a:rPr lang="en-US"/>
              <a:t>Divider</a:t>
            </a:r>
          </a:p>
        </p:txBody>
      </p:sp>
      <p:sp>
        <p:nvSpPr>
          <p:cNvPr id="7" name="Text Placeholder 2">
            <a:extLst>
              <a:ext uri="{FF2B5EF4-FFF2-40B4-BE49-F238E27FC236}">
                <a16:creationId xmlns:a16="http://schemas.microsoft.com/office/drawing/2014/main" id="{18E10EA0-9F88-4124-976D-F5B0C447379E}"/>
              </a:ext>
            </a:extLst>
          </p:cNvPr>
          <p:cNvSpPr>
            <a:spLocks noGrp="1"/>
          </p:cNvSpPr>
          <p:nvPr userDrawn="1">
            <p:ph type="body" sz="quarter" idx="11"/>
          </p:nvPr>
        </p:nvSpPr>
        <p:spPr>
          <a:xfrm>
            <a:off x="406515" y="3212824"/>
            <a:ext cx="4991509" cy="1559195"/>
          </a:xfrm>
        </p:spPr>
        <p:txBody>
          <a:bodyPr tIns="0" bIns="0" anchor="t">
            <a:normAutofit/>
          </a:bodyPr>
          <a:lstStyle>
            <a:lvl1pPr algn="l">
              <a:lnSpc>
                <a:spcPct val="80000"/>
              </a:lnSpc>
              <a:defRPr sz="1500" b="0" cap="none">
                <a:solidFill>
                  <a:schemeClr val="tx1"/>
                </a:solidFill>
                <a:latin typeface="+mn-lt"/>
              </a:defRPr>
            </a:lvl1pPr>
            <a:lvl2pPr>
              <a:defRPr sz="4500"/>
            </a:lvl2pPr>
            <a:lvl3pPr>
              <a:defRPr sz="4500"/>
            </a:lvl3pPr>
            <a:lvl4pPr>
              <a:defRPr sz="4500"/>
            </a:lvl4pPr>
            <a:lvl5pPr>
              <a:defRPr sz="4500"/>
            </a:lvl5pPr>
          </a:lstStyle>
          <a:p>
            <a:pPr lvl="0"/>
            <a:endParaRPr lang="en-US"/>
          </a:p>
        </p:txBody>
      </p:sp>
    </p:spTree>
    <p:extLst>
      <p:ext uri="{BB962C8B-B14F-4D97-AF65-F5344CB8AC3E}">
        <p14:creationId xmlns:p14="http://schemas.microsoft.com/office/powerpoint/2010/main" val="13158450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Slide Opt 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057C257A-DCA5-491B-A86F-0CD7086FA554}"/>
              </a:ext>
            </a:extLst>
          </p:cNvPr>
          <p:cNvSpPr>
            <a:spLocks noGrp="1"/>
          </p:cNvSpPr>
          <p:nvPr>
            <p:ph type="pic" sz="quarter" idx="18"/>
          </p:nvPr>
        </p:nvSpPr>
        <p:spPr>
          <a:xfrm>
            <a:off x="0" y="0"/>
            <a:ext cx="9144000" cy="5143500"/>
          </a:xfrm>
        </p:spPr>
        <p:txBody>
          <a:bodyPr anchor="ctr">
            <a:normAutofit/>
          </a:bodyPr>
          <a:lstStyle>
            <a:lvl1pPr algn="ctr">
              <a:defRPr lang="en-GB" sz="825" b="0"/>
            </a:lvl1pPr>
          </a:lstStyle>
          <a:p>
            <a:endParaRPr lang="en-GB"/>
          </a:p>
        </p:txBody>
      </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678360" y="1505244"/>
            <a:ext cx="971078" cy="1101679"/>
          </a:xfrm>
          <a:prstGeom prst="rect">
            <a:avLst/>
          </a:prstGeom>
        </p:spPr>
        <p:txBody>
          <a:bodyPr wrap="none" tIns="0" bIns="0" anchor="b">
            <a:noAutofit/>
          </a:bodyPr>
          <a:lstStyle>
            <a:lvl1pPr algn="l">
              <a:lnSpc>
                <a:spcPct val="70000"/>
              </a:lnSpc>
              <a:defRPr sz="9150" cap="none">
                <a:solidFill>
                  <a:schemeClr val="accent2"/>
                </a:solidFill>
              </a:defRPr>
            </a:lvl1pPr>
            <a:lvl2pPr>
              <a:defRPr sz="4500"/>
            </a:lvl2pPr>
            <a:lvl3pPr>
              <a:defRPr sz="4500"/>
            </a:lvl3pPr>
            <a:lvl4pPr>
              <a:defRPr sz="4500"/>
            </a:lvl4pPr>
            <a:lvl5pPr>
              <a:defRPr sz="45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678359" y="2660554"/>
            <a:ext cx="5307444" cy="631287"/>
          </a:xfrm>
          <a:prstGeom prst="rect">
            <a:avLst/>
          </a:prstGeom>
        </p:spPr>
        <p:txBody>
          <a:bodyPr tIns="0" bIns="0" anchor="t" anchorCtr="0">
            <a:normAutofit/>
          </a:bodyPr>
          <a:lstStyle>
            <a:lvl1pPr>
              <a:lnSpc>
                <a:spcPct val="80000"/>
              </a:lnSpc>
              <a:defRPr sz="4500">
                <a:solidFill>
                  <a:schemeClr val="tx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678359" y="3360713"/>
            <a:ext cx="5307444" cy="832339"/>
          </a:xfrm>
          <a:prstGeom prst="rect">
            <a:avLst/>
          </a:prstGeom>
        </p:spPr>
        <p:txBody>
          <a:bodyPr tIns="0" bIns="0" anchor="t" anchorCtr="0">
            <a:normAutofit/>
          </a:bodyPr>
          <a:lstStyle>
            <a:lvl1pPr>
              <a:lnSpc>
                <a:spcPct val="80000"/>
              </a:lnSpc>
              <a:defRPr sz="2400" b="0">
                <a:solidFill>
                  <a:schemeClr val="tx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32266466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a:t>Insert title at 36pt, min 30pt</a:t>
            </a:r>
          </a:p>
        </p:txBody>
      </p:sp>
    </p:spTree>
    <p:extLst>
      <p:ext uri="{BB962C8B-B14F-4D97-AF65-F5344CB8AC3E}">
        <p14:creationId xmlns:p14="http://schemas.microsoft.com/office/powerpoint/2010/main" val="28134444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a:solidFill>
                  <a:schemeClr val="bg1">
                    <a:alpha val="50000"/>
                  </a:schemeClr>
                </a:solidFill>
              </a:rPr>
              <a:t>Copyright © 2020 Accenture. All rights reserved.</a:t>
            </a:r>
            <a:endParaRPr lang="en-AU" sz="600">
              <a:solidFill>
                <a:schemeClr val="bg1">
                  <a:alpha val="50000"/>
                </a:schemeClr>
              </a:solidFill>
            </a:endParaRPr>
          </a:p>
        </p:txBody>
      </p:sp>
    </p:spTree>
    <p:extLst>
      <p:ext uri="{BB962C8B-B14F-4D97-AF65-F5344CB8AC3E}">
        <p14:creationId xmlns:p14="http://schemas.microsoft.com/office/powerpoint/2010/main" val="164499132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with copyrights">
    <p:bg>
      <p:bgPr>
        <a:solidFill>
          <a:schemeClr val="bg1"/>
        </a:solidFill>
        <a:effectLst/>
      </p:bgPr>
    </p:bg>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0FACB5BE-A98C-4953-9027-00EF6CE831A8}"/>
              </a:ext>
            </a:extLst>
          </p:cNvPr>
          <p:cNvSpPr>
            <a:spLocks noGrp="1"/>
          </p:cNvSpPr>
          <p:nvPr>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a:t>Copyright © 2020 Accenture. All rights reserved.</a:t>
            </a:r>
          </a:p>
        </p:txBody>
      </p:sp>
      <p:sp>
        <p:nvSpPr>
          <p:cNvPr id="6" name="Slide Number Placeholder 9">
            <a:extLst>
              <a:ext uri="{FF2B5EF4-FFF2-40B4-BE49-F238E27FC236}">
                <a16:creationId xmlns:a16="http://schemas.microsoft.com/office/drawing/2014/main" id="{A47A0AA3-4A60-49BD-85F8-7377119BA29E}"/>
              </a:ext>
            </a:extLst>
          </p:cNvPr>
          <p:cNvSpPr>
            <a:spLocks noGrp="1"/>
          </p:cNvSpPr>
          <p:nvPr>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8349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6632352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1/10/2021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27403696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24855972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3603"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0254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3515832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627"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7440667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5651"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24141209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00858103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6675"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6933773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204785614"/>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7699"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61337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2916730381"/>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872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791824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6382888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9747"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927035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175582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4797522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0771"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34471790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29880769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2819"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9125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13565407"/>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3843"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2491265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4867"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868496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29997701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5891"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067108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27248138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691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154022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9428153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7939"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4741652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766579890"/>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8963"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6641510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3874751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Option 2">
    <p:bg>
      <p:bgPr>
        <a:solidFill>
          <a:schemeClr val="bg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E5DFCA31-C757-49EA-8715-235DD954237A}"/>
              </a:ext>
            </a:extLst>
          </p:cNvPr>
          <p:cNvSpPr>
            <a:spLocks noGrp="1"/>
          </p:cNvSpPr>
          <p:nvPr>
            <p:ph type="body" sz="quarter" idx="33" hasCustomPrompt="1"/>
          </p:nvPr>
        </p:nvSpPr>
        <p:spPr>
          <a:xfrm>
            <a:off x="306707"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19" name="Text Placeholder 4">
            <a:extLst>
              <a:ext uri="{FF2B5EF4-FFF2-40B4-BE49-F238E27FC236}">
                <a16:creationId xmlns:a16="http://schemas.microsoft.com/office/drawing/2014/main" id="{C6A0CA2F-5A07-44CF-8AC0-6473F8CBE67F}"/>
              </a:ext>
            </a:extLst>
          </p:cNvPr>
          <p:cNvSpPr>
            <a:spLocks noGrp="1"/>
          </p:cNvSpPr>
          <p:nvPr>
            <p:ph type="body" sz="quarter" idx="34" hasCustomPrompt="1"/>
          </p:nvPr>
        </p:nvSpPr>
        <p:spPr>
          <a:xfrm>
            <a:off x="306708"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22" name="Text Placeholder 4">
            <a:extLst>
              <a:ext uri="{FF2B5EF4-FFF2-40B4-BE49-F238E27FC236}">
                <a16:creationId xmlns:a16="http://schemas.microsoft.com/office/drawing/2014/main" id="{67FB5C59-37D8-4186-BC2C-4F9193001B69}"/>
              </a:ext>
            </a:extLst>
          </p:cNvPr>
          <p:cNvSpPr>
            <a:spLocks noGrp="1"/>
          </p:cNvSpPr>
          <p:nvPr>
            <p:ph type="body" sz="quarter" idx="35" hasCustomPrompt="1"/>
          </p:nvPr>
        </p:nvSpPr>
        <p:spPr>
          <a:xfrm>
            <a:off x="3043783"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23" name="Text Placeholder 4">
            <a:extLst>
              <a:ext uri="{FF2B5EF4-FFF2-40B4-BE49-F238E27FC236}">
                <a16:creationId xmlns:a16="http://schemas.microsoft.com/office/drawing/2014/main" id="{5568B2C6-1477-4343-81AF-DD283C6FDBE8}"/>
              </a:ext>
            </a:extLst>
          </p:cNvPr>
          <p:cNvSpPr>
            <a:spLocks noGrp="1"/>
          </p:cNvSpPr>
          <p:nvPr>
            <p:ph type="body" sz="quarter" idx="36" hasCustomPrompt="1"/>
          </p:nvPr>
        </p:nvSpPr>
        <p:spPr>
          <a:xfrm>
            <a:off x="3043784"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26" name="Text Placeholder 4">
            <a:extLst>
              <a:ext uri="{FF2B5EF4-FFF2-40B4-BE49-F238E27FC236}">
                <a16:creationId xmlns:a16="http://schemas.microsoft.com/office/drawing/2014/main" id="{932C101F-827C-4EA9-856F-DD5B526CA602}"/>
              </a:ext>
            </a:extLst>
          </p:cNvPr>
          <p:cNvSpPr>
            <a:spLocks noGrp="1"/>
          </p:cNvSpPr>
          <p:nvPr>
            <p:ph type="body" sz="quarter" idx="37" hasCustomPrompt="1"/>
          </p:nvPr>
        </p:nvSpPr>
        <p:spPr>
          <a:xfrm>
            <a:off x="5780860"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27" name="Text Placeholder 4">
            <a:extLst>
              <a:ext uri="{FF2B5EF4-FFF2-40B4-BE49-F238E27FC236}">
                <a16:creationId xmlns:a16="http://schemas.microsoft.com/office/drawing/2014/main" id="{21A31ACB-BD9C-4E03-A4F2-CF8CBA4D29CA}"/>
              </a:ext>
            </a:extLst>
          </p:cNvPr>
          <p:cNvSpPr>
            <a:spLocks noGrp="1"/>
          </p:cNvSpPr>
          <p:nvPr>
            <p:ph type="body" sz="quarter" idx="38" hasCustomPrompt="1"/>
          </p:nvPr>
        </p:nvSpPr>
        <p:spPr>
          <a:xfrm>
            <a:off x="5780860"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17" name="Footer Placeholder 6">
            <a:extLst>
              <a:ext uri="{FF2B5EF4-FFF2-40B4-BE49-F238E27FC236}">
                <a16:creationId xmlns:a16="http://schemas.microsoft.com/office/drawing/2014/main" id="{C23796AE-6670-4976-9E89-BDCCAC2A1F8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6585CBDE-ED7A-4270-ADD8-99D486F6593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1" name="Title 1">
            <a:extLst>
              <a:ext uri="{FF2B5EF4-FFF2-40B4-BE49-F238E27FC236}">
                <a16:creationId xmlns:a16="http://schemas.microsoft.com/office/drawing/2014/main" id="{CA098EBD-21B9-4062-AF65-AF74EA19982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Tree>
    <p:extLst>
      <p:ext uri="{BB962C8B-B14F-4D97-AF65-F5344CB8AC3E}">
        <p14:creationId xmlns:p14="http://schemas.microsoft.com/office/powerpoint/2010/main" val="3910935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9987"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5494550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75171600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203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22713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2659917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3059"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5496888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4083"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29875753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138322479"/>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5107"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28451381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13879054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6131"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623340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76598972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715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924936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9490423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8179"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8545679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145270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752856"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2810103"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4950325"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7007572"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497770"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4716001"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Heading 22pt min 16pt</a:t>
            </a:r>
          </a:p>
        </p:txBody>
      </p:sp>
    </p:spTree>
    <p:extLst>
      <p:ext uri="{BB962C8B-B14F-4D97-AF65-F5344CB8AC3E}">
        <p14:creationId xmlns:p14="http://schemas.microsoft.com/office/powerpoint/2010/main" val="11037254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9203"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9264648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52815715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1251"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380352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2765387130"/>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227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4018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8215489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3299"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4576307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4323"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31936729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42873040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5347"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2175658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78832467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6371"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99610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433025460"/>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739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3490166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3307704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8419"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1866486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446130"/>
            <a:ext cx="9143999" cy="33039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110161"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endParaRPr lang="en-US" dirty="0"/>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333375"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110161"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333376"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110161"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333376"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5348786"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4572000"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5348786"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4572001"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5348786"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4572001"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Tree>
    <p:extLst>
      <p:ext uri="{BB962C8B-B14F-4D97-AF65-F5344CB8AC3E}">
        <p14:creationId xmlns:p14="http://schemas.microsoft.com/office/powerpoint/2010/main" val="346202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7241169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9443"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5941790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25844557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6606"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5003390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99372920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7630"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9612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0249779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8654"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766917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9678"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1824149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05789349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0702"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3596096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80469103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1726"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151450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85141117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2750"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1193737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316247"/>
            <a:ext cx="9143999" cy="3433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285751"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285750"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285749"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4577577"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4577576"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4577576"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Tree>
    <p:extLst>
      <p:ext uri="{BB962C8B-B14F-4D97-AF65-F5344CB8AC3E}">
        <p14:creationId xmlns:p14="http://schemas.microsoft.com/office/powerpoint/2010/main" val="12276861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192135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3774"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21819509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13259696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4798"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42318664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1825358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82979"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9907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4596414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4003"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08359207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5027"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41659069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767266023"/>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6051"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4870574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585092854"/>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707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0970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415329436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8099"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457933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dirty="0"/>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599264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53295858"/>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9123"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1671313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1376834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0147"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65222511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285751" y="1371602"/>
            <a:ext cx="6429375" cy="3517106"/>
          </a:xfrm>
          <a:prstGeom prst="rect">
            <a:avLst/>
          </a:prstGeo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285750" y="628102"/>
            <a:ext cx="4286250" cy="742951"/>
          </a:xfrm>
          <a:prstGeom prst="rect">
            <a:avLst/>
          </a:prstGeo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 2020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0898445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1/10/2021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2964441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285750"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285750"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2432592"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2432592"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4579434"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4579434"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6726276"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6726276"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Tree>
    <p:extLst>
      <p:ext uri="{BB962C8B-B14F-4D97-AF65-F5344CB8AC3E}">
        <p14:creationId xmlns:p14="http://schemas.microsoft.com/office/powerpoint/2010/main" val="2067913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opt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1703FF2-6725-48D9-9575-DC5999A197F1}"/>
              </a:ext>
            </a:extLst>
          </p:cNvPr>
          <p:cNvSpPr/>
          <p:nvPr userDrawn="1"/>
        </p:nvSpPr>
        <p:spPr>
          <a:xfrm>
            <a:off x="267996"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19" name="Picture 18">
            <a:extLst>
              <a:ext uri="{FF2B5EF4-FFF2-40B4-BE49-F238E27FC236}">
                <a16:creationId xmlns:a16="http://schemas.microsoft.com/office/drawing/2014/main" id="{DBB733E0-388D-4FA7-B131-40617C8DD8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7996" y="1335724"/>
            <a:ext cx="418073" cy="392718"/>
          </a:xfrm>
          <a:prstGeom prst="rect">
            <a:avLst/>
          </a:prstGeom>
        </p:spPr>
      </p:pic>
      <p:sp>
        <p:nvSpPr>
          <p:cNvPr id="20" name="Rectangle 19">
            <a:extLst>
              <a:ext uri="{FF2B5EF4-FFF2-40B4-BE49-F238E27FC236}">
                <a16:creationId xmlns:a16="http://schemas.microsoft.com/office/drawing/2014/main" id="{E7FA3A99-AE6A-472F-B6A9-C4B7B22D9697}"/>
              </a:ext>
            </a:extLst>
          </p:cNvPr>
          <p:cNvSpPr/>
          <p:nvPr userDrawn="1"/>
        </p:nvSpPr>
        <p:spPr>
          <a:xfrm>
            <a:off x="3211179"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1" name="Picture 20">
            <a:extLst>
              <a:ext uri="{FF2B5EF4-FFF2-40B4-BE49-F238E27FC236}">
                <a16:creationId xmlns:a16="http://schemas.microsoft.com/office/drawing/2014/main" id="{3DA44A62-8FE7-4437-A901-1DF6913CFA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11180" y="1335724"/>
            <a:ext cx="418073" cy="392718"/>
          </a:xfrm>
          <a:prstGeom prst="rect">
            <a:avLst/>
          </a:prstGeom>
        </p:spPr>
      </p:pic>
      <p:sp>
        <p:nvSpPr>
          <p:cNvPr id="22" name="Rectangle 21">
            <a:extLst>
              <a:ext uri="{FF2B5EF4-FFF2-40B4-BE49-F238E27FC236}">
                <a16:creationId xmlns:a16="http://schemas.microsoft.com/office/drawing/2014/main" id="{EA4E9679-620E-41E6-846B-FFCD31C4E8BA}"/>
              </a:ext>
            </a:extLst>
          </p:cNvPr>
          <p:cNvSpPr/>
          <p:nvPr userDrawn="1"/>
        </p:nvSpPr>
        <p:spPr>
          <a:xfrm>
            <a:off x="6154363"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3" name="Picture 22">
            <a:extLst>
              <a:ext uri="{FF2B5EF4-FFF2-40B4-BE49-F238E27FC236}">
                <a16:creationId xmlns:a16="http://schemas.microsoft.com/office/drawing/2014/main" id="{4C3DB8D1-D372-4A50-86A0-77744DC25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4363" y="1335724"/>
            <a:ext cx="418073" cy="392718"/>
          </a:xfrm>
          <a:prstGeom prst="rect">
            <a:avLst/>
          </a:prstGeom>
        </p:spPr>
      </p:pic>
      <p:sp>
        <p:nvSpPr>
          <p:cNvPr id="5" name="Текст 7">
            <a:extLst>
              <a:ext uri="{FF2B5EF4-FFF2-40B4-BE49-F238E27FC236}">
                <a16:creationId xmlns:a16="http://schemas.microsoft.com/office/drawing/2014/main" id="{786CE6AE-52E3-42E0-8526-5B73F01B0724}"/>
              </a:ext>
            </a:extLst>
          </p:cNvPr>
          <p:cNvSpPr>
            <a:spLocks noGrp="1"/>
          </p:cNvSpPr>
          <p:nvPr>
            <p:ph type="body" sz="quarter" idx="39" hasCustomPrompt="1"/>
          </p:nvPr>
        </p:nvSpPr>
        <p:spPr>
          <a:xfrm>
            <a:off x="411461" y="2117310"/>
            <a:ext cx="2145840"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8" name="Текст 7">
            <a:extLst>
              <a:ext uri="{FF2B5EF4-FFF2-40B4-BE49-F238E27FC236}">
                <a16:creationId xmlns:a16="http://schemas.microsoft.com/office/drawing/2014/main" id="{209A35F7-46B1-4A70-8662-82AD3EE1FB90}"/>
              </a:ext>
            </a:extLst>
          </p:cNvPr>
          <p:cNvSpPr>
            <a:spLocks noGrp="1"/>
          </p:cNvSpPr>
          <p:nvPr>
            <p:ph type="body" sz="quarter" idx="54" hasCustomPrompt="1"/>
          </p:nvPr>
        </p:nvSpPr>
        <p:spPr>
          <a:xfrm>
            <a:off x="3358377"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9" name="Shape 427">
            <a:extLst>
              <a:ext uri="{FF2B5EF4-FFF2-40B4-BE49-F238E27FC236}">
                <a16:creationId xmlns:a16="http://schemas.microsoft.com/office/drawing/2014/main" id="{BDD7ACE7-8334-4E3D-A30A-5F494F88FDC4}"/>
              </a:ext>
            </a:extLst>
          </p:cNvPr>
          <p:cNvSpPr>
            <a:spLocks noGrp="1"/>
          </p:cNvSpPr>
          <p:nvPr>
            <p:ph type="body" sz="quarter" idx="52" hasCustomPrompt="1"/>
          </p:nvPr>
        </p:nvSpPr>
        <p:spPr>
          <a:xfrm>
            <a:off x="740140" y="1387682"/>
            <a:ext cx="2159795"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0" name="Shape 427">
            <a:extLst>
              <a:ext uri="{FF2B5EF4-FFF2-40B4-BE49-F238E27FC236}">
                <a16:creationId xmlns:a16="http://schemas.microsoft.com/office/drawing/2014/main" id="{0A34310F-7D09-4040-B8C9-90E2A6BBF94E}"/>
              </a:ext>
            </a:extLst>
          </p:cNvPr>
          <p:cNvSpPr>
            <a:spLocks noGrp="1"/>
          </p:cNvSpPr>
          <p:nvPr>
            <p:ph type="body" sz="quarter" idx="56" hasCustomPrompt="1"/>
          </p:nvPr>
        </p:nvSpPr>
        <p:spPr>
          <a:xfrm>
            <a:off x="3684773" y="1366308"/>
            <a:ext cx="2152328"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1" name="Текст 7">
            <a:extLst>
              <a:ext uri="{FF2B5EF4-FFF2-40B4-BE49-F238E27FC236}">
                <a16:creationId xmlns:a16="http://schemas.microsoft.com/office/drawing/2014/main" id="{4A5A31AA-95E6-42DC-BA94-5D8BA2CD03E7}"/>
              </a:ext>
            </a:extLst>
          </p:cNvPr>
          <p:cNvSpPr>
            <a:spLocks noGrp="1"/>
          </p:cNvSpPr>
          <p:nvPr>
            <p:ph type="body" sz="quarter" idx="57" hasCustomPrompt="1"/>
          </p:nvPr>
        </p:nvSpPr>
        <p:spPr>
          <a:xfrm>
            <a:off x="6301561"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12" name="Shape 427">
            <a:extLst>
              <a:ext uri="{FF2B5EF4-FFF2-40B4-BE49-F238E27FC236}">
                <a16:creationId xmlns:a16="http://schemas.microsoft.com/office/drawing/2014/main" id="{E795A76A-FC14-48D3-A198-D1052167926D}"/>
              </a:ext>
            </a:extLst>
          </p:cNvPr>
          <p:cNvSpPr>
            <a:spLocks noGrp="1"/>
          </p:cNvSpPr>
          <p:nvPr>
            <p:ph type="body" sz="quarter" idx="58" hasCustomPrompt="1"/>
          </p:nvPr>
        </p:nvSpPr>
        <p:spPr>
          <a:xfrm>
            <a:off x="6627957" y="1366308"/>
            <a:ext cx="2152328" cy="406003"/>
          </a:xfrm>
          <a:prstGeom prst="rect">
            <a:avLst/>
          </a:prstGeom>
        </p:spPr>
        <p:txBody>
          <a:bodyPr anchor="ctr" anchorCtr="0">
            <a:normAutofit/>
          </a:bodyPr>
          <a:lstStyle>
            <a:lvl1pPr algn="l">
              <a:lnSpc>
                <a:spcPct val="100000"/>
              </a:lnSpc>
              <a:defRPr sz="1650" b="1" spc="0">
                <a:solidFill>
                  <a:schemeClr val="accent1"/>
                </a:solidFill>
                <a:latin typeface="+mn-lt"/>
              </a:defRPr>
            </a:lvl1pPr>
          </a:lstStyle>
          <a:p>
            <a:pPr lvl="0"/>
            <a:r>
              <a:rPr lang="en-US"/>
              <a:t>Caption text here</a:t>
            </a:r>
          </a:p>
        </p:txBody>
      </p:sp>
      <p:sp>
        <p:nvSpPr>
          <p:cNvPr id="25" name="Slide Number Placeholder 9">
            <a:extLst>
              <a:ext uri="{FF2B5EF4-FFF2-40B4-BE49-F238E27FC236}">
                <a16:creationId xmlns:a16="http://schemas.microsoft.com/office/drawing/2014/main" id="{6295853D-801C-49EA-91CE-C2ABBFDC4DD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9" name="Footer Placeholder 6">
            <a:extLst>
              <a:ext uri="{FF2B5EF4-FFF2-40B4-BE49-F238E27FC236}">
                <a16:creationId xmlns:a16="http://schemas.microsoft.com/office/drawing/2014/main" id="{C9D8AEFE-F621-4EB4-B884-2B5A4A3E393D}"/>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30" name="Title 1">
            <a:extLst>
              <a:ext uri="{FF2B5EF4-FFF2-40B4-BE49-F238E27FC236}">
                <a16:creationId xmlns:a16="http://schemas.microsoft.com/office/drawing/2014/main" id="{2C1F3D17-9A4A-4F24-95A9-9B82C7B583A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668050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opt 1">
    <p:spTree>
      <p:nvGrpSpPr>
        <p:cNvPr id="1" name=""/>
        <p:cNvGrpSpPr/>
        <p:nvPr/>
      </p:nvGrpSpPr>
      <p:grpSpPr>
        <a:xfrm>
          <a:off x="0" y="0"/>
          <a:ext cx="0" cy="0"/>
          <a:chOff x="0" y="0"/>
          <a:chExt cx="0" cy="0"/>
        </a:xfrm>
      </p:grpSpPr>
      <p:pic>
        <p:nvPicPr>
          <p:cNvPr id="12" name="Picture 11" descr="A close up of an object&#10;&#10;Description automatically generated">
            <a:extLst>
              <a:ext uri="{FF2B5EF4-FFF2-40B4-BE49-F238E27FC236}">
                <a16:creationId xmlns:a16="http://schemas.microsoft.com/office/drawing/2014/main" id="{1B460B21-CF22-46A3-A893-06E0586CB1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6181"/>
          <a:stretch/>
        </p:blipFill>
        <p:spPr>
          <a:xfrm>
            <a:off x="-1" y="-1"/>
            <a:ext cx="9144000" cy="624469"/>
          </a:xfrm>
          <a:prstGeom prst="rect">
            <a:avLst/>
          </a:prstGeom>
        </p:spPr>
      </p:pic>
      <p:pic>
        <p:nvPicPr>
          <p:cNvPr id="3" name="Picture 2" descr="A close up of an object&#10;&#10;Description automatically generated">
            <a:extLst>
              <a:ext uri="{FF2B5EF4-FFF2-40B4-BE49-F238E27FC236}">
                <a16:creationId xmlns:a16="http://schemas.microsoft.com/office/drawing/2014/main" id="{D8B3565A-6828-AF4F-82E0-41854D7E1E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09087"/>
            <a:ext cx="9144000" cy="4534414"/>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764762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opt 2">
    <p:bg>
      <p:bgPr>
        <a:solidFill>
          <a:schemeClr val="bg1"/>
        </a:solidFill>
        <a:effectLst/>
      </p:bgPr>
    </p:bg>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1A5701AF-8C9A-416C-8C16-F26F74D4E0A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6" name="Footer Placeholder 6">
            <a:extLst>
              <a:ext uri="{FF2B5EF4-FFF2-40B4-BE49-F238E27FC236}">
                <a16:creationId xmlns:a16="http://schemas.microsoft.com/office/drawing/2014/main" id="{9AF2F80B-FAAB-453C-9BFA-2B88708F5B6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9" name="Title 1">
            <a:extLst>
              <a:ext uri="{FF2B5EF4-FFF2-40B4-BE49-F238E27FC236}">
                <a16:creationId xmlns:a16="http://schemas.microsoft.com/office/drawing/2014/main" id="{277F4055-09B8-4900-9A74-F431CCBCD26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Text Placeholder 4">
            <a:extLst>
              <a:ext uri="{FF2B5EF4-FFF2-40B4-BE49-F238E27FC236}">
                <a16:creationId xmlns:a16="http://schemas.microsoft.com/office/drawing/2014/main" id="{8B41F9DC-5DAA-4AC3-B4B1-23B84BB4FACA}"/>
              </a:ext>
            </a:extLst>
          </p:cNvPr>
          <p:cNvSpPr>
            <a:spLocks noGrp="1"/>
          </p:cNvSpPr>
          <p:nvPr>
            <p:ph type="body" sz="quarter" idx="33" hasCustomPrompt="1"/>
          </p:nvPr>
        </p:nvSpPr>
        <p:spPr>
          <a:xfrm>
            <a:off x="291955" y="1815354"/>
            <a:ext cx="2278232" cy="2807424"/>
          </a:xfrm>
        </p:spPr>
        <p:txBody>
          <a:bodyPr anchor="t" anchorCtr="0"/>
          <a:lstStyle>
            <a:lvl1pPr>
              <a:lnSpc>
                <a:spcPct val="80000"/>
              </a:lnSpc>
              <a:spcBef>
                <a:spcPts val="0"/>
              </a:spcBef>
              <a:defRPr b="1"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da-DK"/>
              <a:t>Lorem ipsum dolor sit amet</a:t>
            </a:r>
          </a:p>
        </p:txBody>
      </p:sp>
      <p:sp>
        <p:nvSpPr>
          <p:cNvPr id="12" name="Text Placeholder 4">
            <a:extLst>
              <a:ext uri="{FF2B5EF4-FFF2-40B4-BE49-F238E27FC236}">
                <a16:creationId xmlns:a16="http://schemas.microsoft.com/office/drawing/2014/main" id="{7BBC5943-7E6D-405B-8801-1FDAAD3B3601}"/>
              </a:ext>
            </a:extLst>
          </p:cNvPr>
          <p:cNvSpPr>
            <a:spLocks noGrp="1"/>
          </p:cNvSpPr>
          <p:nvPr>
            <p:ph type="body" sz="quarter" idx="34" hasCustomPrompt="1"/>
          </p:nvPr>
        </p:nvSpPr>
        <p:spPr>
          <a:xfrm>
            <a:off x="3031793"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13" name="Text Placeholder 4">
            <a:extLst>
              <a:ext uri="{FF2B5EF4-FFF2-40B4-BE49-F238E27FC236}">
                <a16:creationId xmlns:a16="http://schemas.microsoft.com/office/drawing/2014/main" id="{1161B609-BE49-4CA3-99A6-2B12D08A3E72}"/>
              </a:ext>
            </a:extLst>
          </p:cNvPr>
          <p:cNvSpPr>
            <a:spLocks noGrp="1"/>
          </p:cNvSpPr>
          <p:nvPr>
            <p:ph type="body" sz="quarter" idx="35" hasCustomPrompt="1"/>
          </p:nvPr>
        </p:nvSpPr>
        <p:spPr>
          <a:xfrm>
            <a:off x="5771632"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Tree>
    <p:extLst>
      <p:ext uri="{BB962C8B-B14F-4D97-AF65-F5344CB8AC3E}">
        <p14:creationId xmlns:p14="http://schemas.microsoft.com/office/powerpoint/2010/main" val="413937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pace for chart on r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291955" y="1462365"/>
            <a:ext cx="2278232" cy="833267"/>
          </a:xfrm>
        </p:spPr>
        <p:txBody>
          <a:bodyPr anchor="b"/>
          <a:lstStyle>
            <a:lvl1pPr>
              <a:lnSpc>
                <a:spcPct val="80000"/>
              </a:lnSpc>
              <a:spcBef>
                <a:spcPts val="0"/>
              </a:spcBef>
              <a:defRPr b="1" i="0" baseline="0">
                <a:solidFill>
                  <a:schemeClr val="accent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291955" y="2398731"/>
            <a:ext cx="2278232" cy="2350526"/>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7" name="Slide Number Placeholder 9">
            <a:extLst>
              <a:ext uri="{FF2B5EF4-FFF2-40B4-BE49-F238E27FC236}">
                <a16:creationId xmlns:a16="http://schemas.microsoft.com/office/drawing/2014/main" id="{828E1058-8C71-4C72-BF4A-7C17B8AD12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0" name="Footer Placeholder 6">
            <a:extLst>
              <a:ext uri="{FF2B5EF4-FFF2-40B4-BE49-F238E27FC236}">
                <a16:creationId xmlns:a16="http://schemas.microsoft.com/office/drawing/2014/main" id="{6CF8D26F-BD88-477C-B142-00B4F67C87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0318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eople opt 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09421"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26920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dirty="0"/>
              <a:t>Insert name here</a:t>
            </a:r>
          </a:p>
          <a:p>
            <a:pPr lvl="1"/>
            <a:r>
              <a:rPr lang="en-US" dirty="0"/>
              <a:t>Job title here</a:t>
            </a:r>
          </a:p>
          <a:p>
            <a:pPr lvl="2"/>
            <a:r>
              <a:rPr lang="en-US" dirty="0"/>
              <a:t>Lorem ipsum dolor sit </a:t>
            </a:r>
            <a:r>
              <a:rPr lang="en-US" dirty="0" err="1"/>
              <a:t>amet</a:t>
            </a:r>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61739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92536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723333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8" name="Text Placeholder 41">
            <a:extLst>
              <a:ext uri="{FF2B5EF4-FFF2-40B4-BE49-F238E27FC236}">
                <a16:creationId xmlns:a16="http://schemas.microsoft.com/office/drawing/2014/main" id="{3DA2324F-429F-416C-B0E2-0705EF3F3C21}"/>
              </a:ext>
            </a:extLst>
          </p:cNvPr>
          <p:cNvSpPr>
            <a:spLocks noGrp="1"/>
          </p:cNvSpPr>
          <p:nvPr>
            <p:ph type="body" sz="quarter" idx="44" hasCustomPrompt="1"/>
          </p:nvPr>
        </p:nvSpPr>
        <p:spPr>
          <a:xfrm>
            <a:off x="258156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5" name="Text Placeholder 41">
            <a:extLst>
              <a:ext uri="{FF2B5EF4-FFF2-40B4-BE49-F238E27FC236}">
                <a16:creationId xmlns:a16="http://schemas.microsoft.com/office/drawing/2014/main" id="{799C281E-986E-4625-8C38-95FE03130DD1}"/>
              </a:ext>
            </a:extLst>
          </p:cNvPr>
          <p:cNvSpPr>
            <a:spLocks noGrp="1"/>
          </p:cNvSpPr>
          <p:nvPr>
            <p:ph type="body" sz="quarter" idx="45" hasCustomPrompt="1"/>
          </p:nvPr>
        </p:nvSpPr>
        <p:spPr>
          <a:xfrm>
            <a:off x="4893927"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8" name="Text Placeholder 41">
            <a:extLst>
              <a:ext uri="{FF2B5EF4-FFF2-40B4-BE49-F238E27FC236}">
                <a16:creationId xmlns:a16="http://schemas.microsoft.com/office/drawing/2014/main" id="{61D8C868-0AFD-4AAE-9BAF-B38463119B19}"/>
              </a:ext>
            </a:extLst>
          </p:cNvPr>
          <p:cNvSpPr>
            <a:spLocks noGrp="1"/>
          </p:cNvSpPr>
          <p:nvPr>
            <p:ph type="body" sz="quarter" idx="46" hasCustomPrompt="1"/>
          </p:nvPr>
        </p:nvSpPr>
        <p:spPr>
          <a:xfrm>
            <a:off x="7206288"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13" name="Slide Number Placeholder 9">
            <a:extLst>
              <a:ext uri="{FF2B5EF4-FFF2-40B4-BE49-F238E27FC236}">
                <a16:creationId xmlns:a16="http://schemas.microsoft.com/office/drawing/2014/main" id="{56513314-C335-4CC2-A0AD-D189C5C3DAFD}"/>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Footer Placeholder 6">
            <a:extLst>
              <a:ext uri="{FF2B5EF4-FFF2-40B4-BE49-F238E27FC236}">
                <a16:creationId xmlns:a16="http://schemas.microsoft.com/office/drawing/2014/main" id="{AA78F8B1-6E6E-4360-BB5E-FF0F95B9A66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Title 1">
            <a:extLst>
              <a:ext uri="{FF2B5EF4-FFF2-40B4-BE49-F238E27FC236}">
                <a16:creationId xmlns:a16="http://schemas.microsoft.com/office/drawing/2014/main" id="{ED620DED-869C-4E4E-A4DA-3AAFA7F696FF}"/>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5" name="Text Placeholder 4">
            <a:extLst>
              <a:ext uri="{FF2B5EF4-FFF2-40B4-BE49-F238E27FC236}">
                <a16:creationId xmlns:a16="http://schemas.microsoft.com/office/drawing/2014/main" id="{628920ED-AABA-4419-9EE0-CCD983EBCFCE}"/>
              </a:ext>
            </a:extLst>
          </p:cNvPr>
          <p:cNvSpPr>
            <a:spLocks noGrp="1"/>
          </p:cNvSpPr>
          <p:nvPr>
            <p:ph type="body" sz="quarter" idx="47"/>
          </p:nvPr>
        </p:nvSpPr>
        <p:spPr>
          <a:xfrm>
            <a:off x="285750" y="1123678"/>
            <a:ext cx="4639613" cy="460631"/>
          </a:xfrm>
        </p:spPr>
        <p:txBody>
          <a:bodyPr>
            <a:normAutofit/>
          </a:bodyPr>
          <a:lstStyle>
            <a:lvl1pPr>
              <a:defRPr sz="1200">
                <a:solidFill>
                  <a:schemeClr val="accent1"/>
                </a:solidFill>
              </a:defRPr>
            </a:lvl1pPr>
          </a:lstStyle>
          <a:p>
            <a:pPr lvl="0"/>
            <a:r>
              <a:rPr lang="en-US"/>
              <a:t>Click to edit Master text styles</a:t>
            </a:r>
            <a:endParaRPr lang="en-GB"/>
          </a:p>
        </p:txBody>
      </p:sp>
    </p:spTree>
    <p:extLst>
      <p:ext uri="{BB962C8B-B14F-4D97-AF65-F5344CB8AC3E}">
        <p14:creationId xmlns:p14="http://schemas.microsoft.com/office/powerpoint/2010/main" val="3146060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86091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86144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86197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6862506"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741972"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2742501"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4743030"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6743559"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Tree>
    <p:extLst>
      <p:ext uri="{BB962C8B-B14F-4D97-AF65-F5344CB8AC3E}">
        <p14:creationId xmlns:p14="http://schemas.microsoft.com/office/powerpoint/2010/main" val="372869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eople opt 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336416"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5195410"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7054403"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3336416"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5195410"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7054403"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25" name="Text Placeholder 41">
            <a:extLst>
              <a:ext uri="{FF2B5EF4-FFF2-40B4-BE49-F238E27FC236}">
                <a16:creationId xmlns:a16="http://schemas.microsoft.com/office/drawing/2014/main" id="{A4B9EC08-5D3D-48F2-9AB1-7770047B546C}"/>
              </a:ext>
            </a:extLst>
          </p:cNvPr>
          <p:cNvSpPr>
            <a:spLocks noGrp="1"/>
          </p:cNvSpPr>
          <p:nvPr>
            <p:ph type="body" sz="quarter" idx="38" hasCustomPrompt="1"/>
          </p:nvPr>
        </p:nvSpPr>
        <p:spPr>
          <a:xfrm>
            <a:off x="273199" y="1396588"/>
            <a:ext cx="2542709" cy="3177881"/>
          </a:xfrm>
        </p:spPr>
        <p:txBody>
          <a:bodyPr wrap="square">
            <a:normAutofit/>
          </a:bodyPr>
          <a:lstStyle>
            <a:lvl1pPr algn="l">
              <a:lnSpc>
                <a:spcPct val="100000"/>
              </a:lnSpc>
              <a:spcAft>
                <a:spcPts val="0"/>
              </a:spcAft>
              <a:defRPr sz="1050" b="1" i="0">
                <a:solidFill>
                  <a:schemeClr val="accent1"/>
                </a:solidFill>
                <a:latin typeface="+mn-lt"/>
              </a:defRPr>
            </a:lvl1pPr>
            <a:lvl2pPr marL="0" indent="0" algn="l">
              <a:lnSpc>
                <a:spcPct val="100000"/>
              </a:lnSpc>
              <a:spcBef>
                <a:spcPts val="0"/>
              </a:spcBef>
              <a:spcAft>
                <a:spcPts val="900"/>
              </a:spcAft>
              <a:buNone/>
              <a:defRPr sz="900" b="1" i="0">
                <a:solidFill>
                  <a:schemeClr val="tx1"/>
                </a:solidFill>
                <a:latin typeface="+mn-lt"/>
              </a:defRPr>
            </a:lvl2pPr>
            <a:lvl3pPr marL="0" indent="0">
              <a:lnSpc>
                <a:spcPct val="100000"/>
              </a:lnSpc>
              <a:spcBef>
                <a:spcPts val="900"/>
              </a:spcBef>
              <a:buNone/>
              <a:defRPr sz="825">
                <a:latin typeface="+mn-lt"/>
              </a:defRPr>
            </a:lvl3pPr>
          </a:lstStyle>
          <a:p>
            <a:pPr lvl="0"/>
            <a:r>
              <a:rPr lang="da-DK" dirty="0"/>
              <a:t>Lorem ipsum dolor sit amet</a:t>
            </a:r>
          </a:p>
          <a:p>
            <a:pPr lvl="1"/>
            <a:r>
              <a:rPr lang="en-US" dirty="0"/>
              <a:t>Lorem ipsum</a:t>
            </a:r>
          </a:p>
          <a:p>
            <a:pPr lvl="2"/>
            <a:r>
              <a:rPr lang="en-US" dirty="0"/>
              <a:t>Second level</a:t>
            </a:r>
          </a:p>
          <a:p>
            <a:pPr lvl="0"/>
            <a:endParaRPr lang="da-DK" dirty="0"/>
          </a:p>
        </p:txBody>
      </p:sp>
      <p:sp>
        <p:nvSpPr>
          <p:cNvPr id="34" name="Text Placeholder 41">
            <a:extLst>
              <a:ext uri="{FF2B5EF4-FFF2-40B4-BE49-F238E27FC236}">
                <a16:creationId xmlns:a16="http://schemas.microsoft.com/office/drawing/2014/main" id="{2B003F39-F270-46FF-9344-21D69E43DEC2}"/>
              </a:ext>
            </a:extLst>
          </p:cNvPr>
          <p:cNvSpPr>
            <a:spLocks noGrp="1"/>
          </p:cNvSpPr>
          <p:nvPr>
            <p:ph type="body" sz="quarter" idx="41" hasCustomPrompt="1"/>
          </p:nvPr>
        </p:nvSpPr>
        <p:spPr>
          <a:xfrm>
            <a:off x="4951804"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1F7F3C36-D76D-4AD6-A0D1-AE7724ABC78B}"/>
              </a:ext>
            </a:extLst>
          </p:cNvPr>
          <p:cNvSpPr>
            <a:spLocks noGrp="1"/>
          </p:cNvSpPr>
          <p:nvPr>
            <p:ph type="body" sz="quarter" idx="46" hasCustomPrompt="1"/>
          </p:nvPr>
        </p:nvSpPr>
        <p:spPr>
          <a:xfrm>
            <a:off x="6810797"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6" name="Text Placeholder 41">
            <a:extLst>
              <a:ext uri="{FF2B5EF4-FFF2-40B4-BE49-F238E27FC236}">
                <a16:creationId xmlns:a16="http://schemas.microsoft.com/office/drawing/2014/main" id="{700BEA9C-A81E-4EBD-9878-38A5F510FF69}"/>
              </a:ext>
            </a:extLst>
          </p:cNvPr>
          <p:cNvSpPr>
            <a:spLocks noGrp="1"/>
          </p:cNvSpPr>
          <p:nvPr>
            <p:ph type="body" sz="quarter" idx="48" hasCustomPrompt="1"/>
          </p:nvPr>
        </p:nvSpPr>
        <p:spPr>
          <a:xfrm>
            <a:off x="4951804"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7" name="Text Placeholder 41">
            <a:extLst>
              <a:ext uri="{FF2B5EF4-FFF2-40B4-BE49-F238E27FC236}">
                <a16:creationId xmlns:a16="http://schemas.microsoft.com/office/drawing/2014/main" id="{42F3C0C2-CD86-43D7-A3EA-3DA5FE129C1A}"/>
              </a:ext>
            </a:extLst>
          </p:cNvPr>
          <p:cNvSpPr>
            <a:spLocks noGrp="1"/>
          </p:cNvSpPr>
          <p:nvPr>
            <p:ph type="body" sz="quarter" idx="49" hasCustomPrompt="1"/>
          </p:nvPr>
        </p:nvSpPr>
        <p:spPr>
          <a:xfrm>
            <a:off x="6810797"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9" name="Text Placeholder 41">
            <a:extLst>
              <a:ext uri="{FF2B5EF4-FFF2-40B4-BE49-F238E27FC236}">
                <a16:creationId xmlns:a16="http://schemas.microsoft.com/office/drawing/2014/main" id="{9A347060-0556-49C6-9D77-CC316C0B07F5}"/>
              </a:ext>
            </a:extLst>
          </p:cNvPr>
          <p:cNvSpPr>
            <a:spLocks noGrp="1"/>
          </p:cNvSpPr>
          <p:nvPr>
            <p:ph type="body" sz="quarter" idx="50" hasCustomPrompt="1"/>
          </p:nvPr>
        </p:nvSpPr>
        <p:spPr>
          <a:xfrm>
            <a:off x="3092810"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51" name="Text Placeholder 41">
            <a:extLst>
              <a:ext uri="{FF2B5EF4-FFF2-40B4-BE49-F238E27FC236}">
                <a16:creationId xmlns:a16="http://schemas.microsoft.com/office/drawing/2014/main" id="{06328224-8C69-4127-AF9B-C5FA3BFE6463}"/>
              </a:ext>
            </a:extLst>
          </p:cNvPr>
          <p:cNvSpPr>
            <a:spLocks noGrp="1"/>
          </p:cNvSpPr>
          <p:nvPr>
            <p:ph type="body" sz="quarter" idx="51" hasCustomPrompt="1"/>
          </p:nvPr>
        </p:nvSpPr>
        <p:spPr>
          <a:xfrm>
            <a:off x="3092809"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18" name="Title 1">
            <a:extLst>
              <a:ext uri="{FF2B5EF4-FFF2-40B4-BE49-F238E27FC236}">
                <a16:creationId xmlns:a16="http://schemas.microsoft.com/office/drawing/2014/main" id="{8C0ACF71-073D-48C0-999B-6D1CE4AB8EE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19" name="Footer Placeholder 6">
            <a:extLst>
              <a:ext uri="{FF2B5EF4-FFF2-40B4-BE49-F238E27FC236}">
                <a16:creationId xmlns:a16="http://schemas.microsoft.com/office/drawing/2014/main" id="{C11DE7B3-2954-471B-8CB9-ED5075A66DBA}"/>
              </a:ext>
            </a:extLst>
          </p:cNvPr>
          <p:cNvSpPr>
            <a:spLocks noGrp="1"/>
          </p:cNvSpPr>
          <p:nvPr>
            <p:ph type="ftr" sz="quarter" idx="52"/>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36E0E9C-98F9-46E4-BD29-990665ED260E}"/>
              </a:ext>
            </a:extLst>
          </p:cNvPr>
          <p:cNvSpPr>
            <a:spLocks noGrp="1"/>
          </p:cNvSpPr>
          <p:nvPr>
            <p:ph type="sldNum" sz="quarter" idx="53"/>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709616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eople opt 4">
    <p:bg>
      <p:bgPr>
        <a:solidFill>
          <a:schemeClr val="bg1"/>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8D747D9D-502C-4961-962D-8C22E948A913}"/>
              </a:ext>
            </a:extLst>
          </p:cNvPr>
          <p:cNvSpPr>
            <a:spLocks noGrp="1"/>
          </p:cNvSpPr>
          <p:nvPr>
            <p:ph type="pic" sz="quarter" idx="19" hasCustomPrompt="1"/>
          </p:nvPr>
        </p:nvSpPr>
        <p:spPr>
          <a:xfrm>
            <a:off x="4859609"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7" name="Рисунок 4">
            <a:extLst>
              <a:ext uri="{FF2B5EF4-FFF2-40B4-BE49-F238E27FC236}">
                <a16:creationId xmlns:a16="http://schemas.microsoft.com/office/drawing/2014/main" id="{E67CA658-B2F1-49CE-8A02-915F96887663}"/>
              </a:ext>
            </a:extLst>
          </p:cNvPr>
          <p:cNvSpPr>
            <a:spLocks noGrp="1"/>
          </p:cNvSpPr>
          <p:nvPr>
            <p:ph type="pic" sz="quarter" idx="40" hasCustomPrompt="1"/>
          </p:nvPr>
        </p:nvSpPr>
        <p:spPr>
          <a:xfrm>
            <a:off x="633041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9" name="Рисунок 4">
            <a:extLst>
              <a:ext uri="{FF2B5EF4-FFF2-40B4-BE49-F238E27FC236}">
                <a16:creationId xmlns:a16="http://schemas.microsoft.com/office/drawing/2014/main" id="{04953115-F2FF-402D-9F85-6D258B38790D}"/>
              </a:ext>
            </a:extLst>
          </p:cNvPr>
          <p:cNvSpPr>
            <a:spLocks noGrp="1"/>
          </p:cNvSpPr>
          <p:nvPr>
            <p:ph type="pic" sz="quarter" idx="41" hasCustomPrompt="1"/>
          </p:nvPr>
        </p:nvSpPr>
        <p:spPr>
          <a:xfrm>
            <a:off x="4859609"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0" name="Рисунок 4">
            <a:extLst>
              <a:ext uri="{FF2B5EF4-FFF2-40B4-BE49-F238E27FC236}">
                <a16:creationId xmlns:a16="http://schemas.microsoft.com/office/drawing/2014/main" id="{95FBC450-5E0D-45D9-B812-B4466F0322F6}"/>
              </a:ext>
            </a:extLst>
          </p:cNvPr>
          <p:cNvSpPr>
            <a:spLocks noGrp="1"/>
          </p:cNvSpPr>
          <p:nvPr>
            <p:ph type="pic" sz="quarter" idx="42" hasCustomPrompt="1"/>
          </p:nvPr>
        </p:nvSpPr>
        <p:spPr>
          <a:xfrm>
            <a:off x="633041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cxnSp>
        <p:nvCxnSpPr>
          <p:cNvPr id="8" name="Прямая соединительная линия 67">
            <a:extLst>
              <a:ext uri="{FF2B5EF4-FFF2-40B4-BE49-F238E27FC236}">
                <a16:creationId xmlns:a16="http://schemas.microsoft.com/office/drawing/2014/main" id="{58631369-0E22-4102-BD17-E9D68D58926B}"/>
              </a:ext>
            </a:extLst>
          </p:cNvPr>
          <p:cNvCxnSpPr/>
          <p:nvPr userDrawn="1"/>
        </p:nvCxnSpPr>
        <p:spPr>
          <a:xfrm flipH="1">
            <a:off x="318878" y="2225726"/>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24">
            <a:extLst>
              <a:ext uri="{FF2B5EF4-FFF2-40B4-BE49-F238E27FC236}">
                <a16:creationId xmlns:a16="http://schemas.microsoft.com/office/drawing/2014/main" id="{7C1A588F-F227-47DE-BB40-5E65CD7315C9}"/>
              </a:ext>
            </a:extLst>
          </p:cNvPr>
          <p:cNvCxnSpPr/>
          <p:nvPr userDrawn="1"/>
        </p:nvCxnSpPr>
        <p:spPr>
          <a:xfrm flipH="1">
            <a:off x="318878" y="3570092"/>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4">
            <a:extLst>
              <a:ext uri="{FF2B5EF4-FFF2-40B4-BE49-F238E27FC236}">
                <a16:creationId xmlns:a16="http://schemas.microsoft.com/office/drawing/2014/main" id="{77BB5C53-72EE-41D4-A746-FE9E639A76CF}"/>
              </a:ext>
            </a:extLst>
          </p:cNvPr>
          <p:cNvSpPr>
            <a:spLocks noGrp="1"/>
          </p:cNvSpPr>
          <p:nvPr userDrawn="1">
            <p:ph type="pic" sz="quarter" idx="43" hasCustomPrompt="1"/>
          </p:nvPr>
        </p:nvSpPr>
        <p:spPr>
          <a:xfrm>
            <a:off x="4859609"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5" name="Рисунок 4">
            <a:extLst>
              <a:ext uri="{FF2B5EF4-FFF2-40B4-BE49-F238E27FC236}">
                <a16:creationId xmlns:a16="http://schemas.microsoft.com/office/drawing/2014/main" id="{77C3390F-5916-48B6-B411-70EE15132E71}"/>
              </a:ext>
            </a:extLst>
          </p:cNvPr>
          <p:cNvSpPr>
            <a:spLocks noGrp="1"/>
          </p:cNvSpPr>
          <p:nvPr userDrawn="1">
            <p:ph type="pic" sz="quarter" idx="44" hasCustomPrompt="1"/>
          </p:nvPr>
        </p:nvSpPr>
        <p:spPr>
          <a:xfrm>
            <a:off x="633041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7" name="Рисунок 4">
            <a:extLst>
              <a:ext uri="{FF2B5EF4-FFF2-40B4-BE49-F238E27FC236}">
                <a16:creationId xmlns:a16="http://schemas.microsoft.com/office/drawing/2014/main" id="{10C1DF2F-D6AE-4549-9938-758CDE6901EF}"/>
              </a:ext>
            </a:extLst>
          </p:cNvPr>
          <p:cNvSpPr>
            <a:spLocks noGrp="1"/>
          </p:cNvSpPr>
          <p:nvPr userDrawn="1">
            <p:ph type="pic" sz="quarter" idx="45" hasCustomPrompt="1"/>
          </p:nvPr>
        </p:nvSpPr>
        <p:spPr>
          <a:xfrm>
            <a:off x="338880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18" name="Рисунок 4">
            <a:extLst>
              <a:ext uri="{FF2B5EF4-FFF2-40B4-BE49-F238E27FC236}">
                <a16:creationId xmlns:a16="http://schemas.microsoft.com/office/drawing/2014/main" id="{3C2D721C-6D17-4B07-A585-9CCEC2719AC9}"/>
              </a:ext>
            </a:extLst>
          </p:cNvPr>
          <p:cNvSpPr>
            <a:spLocks noGrp="1"/>
          </p:cNvSpPr>
          <p:nvPr userDrawn="1">
            <p:ph type="pic" sz="quarter" idx="46" hasCustomPrompt="1"/>
          </p:nvPr>
        </p:nvSpPr>
        <p:spPr>
          <a:xfrm>
            <a:off x="338880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9" name="Рисунок 4">
            <a:extLst>
              <a:ext uri="{FF2B5EF4-FFF2-40B4-BE49-F238E27FC236}">
                <a16:creationId xmlns:a16="http://schemas.microsoft.com/office/drawing/2014/main" id="{765EF9F1-14DC-4275-82F4-77CEB05078F5}"/>
              </a:ext>
            </a:extLst>
          </p:cNvPr>
          <p:cNvSpPr>
            <a:spLocks noGrp="1"/>
          </p:cNvSpPr>
          <p:nvPr userDrawn="1">
            <p:ph type="pic" sz="quarter" idx="47" hasCustomPrompt="1"/>
          </p:nvPr>
        </p:nvSpPr>
        <p:spPr>
          <a:xfrm>
            <a:off x="338880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1" name="Рисунок 4">
            <a:extLst>
              <a:ext uri="{FF2B5EF4-FFF2-40B4-BE49-F238E27FC236}">
                <a16:creationId xmlns:a16="http://schemas.microsoft.com/office/drawing/2014/main" id="{AA6E5D5D-8261-49F9-BE1B-4078CE16014F}"/>
              </a:ext>
            </a:extLst>
          </p:cNvPr>
          <p:cNvSpPr>
            <a:spLocks noGrp="1"/>
          </p:cNvSpPr>
          <p:nvPr userDrawn="1">
            <p:ph type="pic" sz="quarter" idx="48" hasCustomPrompt="1"/>
          </p:nvPr>
        </p:nvSpPr>
        <p:spPr>
          <a:xfrm>
            <a:off x="447193"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sz="825" b="0">
                <a:latin typeface="+mn-lt"/>
              </a:defRPr>
            </a:lvl1pPr>
          </a:lstStyle>
          <a:p>
            <a:r>
              <a:rPr lang="en-US" dirty="0"/>
              <a:t>Drop your image here</a:t>
            </a:r>
          </a:p>
        </p:txBody>
      </p:sp>
      <p:sp>
        <p:nvSpPr>
          <p:cNvPr id="23" name="Рисунок 4">
            <a:extLst>
              <a:ext uri="{FF2B5EF4-FFF2-40B4-BE49-F238E27FC236}">
                <a16:creationId xmlns:a16="http://schemas.microsoft.com/office/drawing/2014/main" id="{8984E8BC-D700-4C66-8647-E88F7CBF87A1}"/>
              </a:ext>
            </a:extLst>
          </p:cNvPr>
          <p:cNvSpPr>
            <a:spLocks noGrp="1"/>
          </p:cNvSpPr>
          <p:nvPr userDrawn="1">
            <p:ph type="pic" sz="quarter" idx="49" hasCustomPrompt="1"/>
          </p:nvPr>
        </p:nvSpPr>
        <p:spPr>
          <a:xfrm>
            <a:off x="1917998"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25" name="Рисунок 4">
            <a:extLst>
              <a:ext uri="{FF2B5EF4-FFF2-40B4-BE49-F238E27FC236}">
                <a16:creationId xmlns:a16="http://schemas.microsoft.com/office/drawing/2014/main" id="{A74D8768-8E15-47F1-BCD3-F9A3CE7E0CD3}"/>
              </a:ext>
            </a:extLst>
          </p:cNvPr>
          <p:cNvSpPr>
            <a:spLocks noGrp="1"/>
          </p:cNvSpPr>
          <p:nvPr userDrawn="1">
            <p:ph type="pic" sz="quarter" idx="50" hasCustomPrompt="1"/>
          </p:nvPr>
        </p:nvSpPr>
        <p:spPr>
          <a:xfrm>
            <a:off x="447193"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6" name="Рисунок 4">
            <a:extLst>
              <a:ext uri="{FF2B5EF4-FFF2-40B4-BE49-F238E27FC236}">
                <a16:creationId xmlns:a16="http://schemas.microsoft.com/office/drawing/2014/main" id="{E3A9C0C5-AC84-4226-BF8E-9E66ED832371}"/>
              </a:ext>
            </a:extLst>
          </p:cNvPr>
          <p:cNvSpPr>
            <a:spLocks noGrp="1"/>
          </p:cNvSpPr>
          <p:nvPr userDrawn="1">
            <p:ph type="pic" sz="quarter" idx="51" hasCustomPrompt="1"/>
          </p:nvPr>
        </p:nvSpPr>
        <p:spPr>
          <a:xfrm>
            <a:off x="1917998"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8" name="Рисунок 4">
            <a:extLst>
              <a:ext uri="{FF2B5EF4-FFF2-40B4-BE49-F238E27FC236}">
                <a16:creationId xmlns:a16="http://schemas.microsoft.com/office/drawing/2014/main" id="{2EA98901-EED1-457C-B6E9-2BFE85A4E459}"/>
              </a:ext>
            </a:extLst>
          </p:cNvPr>
          <p:cNvSpPr>
            <a:spLocks noGrp="1"/>
          </p:cNvSpPr>
          <p:nvPr userDrawn="1">
            <p:ph type="pic" sz="quarter" idx="52" hasCustomPrompt="1"/>
          </p:nvPr>
        </p:nvSpPr>
        <p:spPr>
          <a:xfrm>
            <a:off x="447193"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9" name="Рисунок 4">
            <a:extLst>
              <a:ext uri="{FF2B5EF4-FFF2-40B4-BE49-F238E27FC236}">
                <a16:creationId xmlns:a16="http://schemas.microsoft.com/office/drawing/2014/main" id="{D276F7D8-B4AE-49DF-88D8-02E350696F48}"/>
              </a:ext>
            </a:extLst>
          </p:cNvPr>
          <p:cNvSpPr>
            <a:spLocks noGrp="1"/>
          </p:cNvSpPr>
          <p:nvPr userDrawn="1">
            <p:ph type="pic" sz="quarter" idx="53" hasCustomPrompt="1"/>
          </p:nvPr>
        </p:nvSpPr>
        <p:spPr>
          <a:xfrm>
            <a:off x="1917998"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grpSp>
        <p:nvGrpSpPr>
          <p:cNvPr id="3" name="Group 2">
            <a:extLst>
              <a:ext uri="{FF2B5EF4-FFF2-40B4-BE49-F238E27FC236}">
                <a16:creationId xmlns:a16="http://schemas.microsoft.com/office/drawing/2014/main" id="{D6C1BC55-2E49-4327-8208-03A6446F05FF}"/>
              </a:ext>
            </a:extLst>
          </p:cNvPr>
          <p:cNvGrpSpPr/>
          <p:nvPr userDrawn="1"/>
        </p:nvGrpSpPr>
        <p:grpSpPr>
          <a:xfrm>
            <a:off x="1602357" y="881359"/>
            <a:ext cx="4449095" cy="4039493"/>
            <a:chOff x="2136476" y="1041989"/>
            <a:chExt cx="5932126" cy="5519148"/>
          </a:xfrm>
        </p:grpSpPr>
        <p:cxnSp>
          <p:nvCxnSpPr>
            <p:cNvPr id="6" name="Прямая соединительная линия 62">
              <a:extLst>
                <a:ext uri="{FF2B5EF4-FFF2-40B4-BE49-F238E27FC236}">
                  <a16:creationId xmlns:a16="http://schemas.microsoft.com/office/drawing/2014/main" id="{F8566AF5-A3A4-4CF6-B595-6871C37EE961}"/>
                </a:ext>
              </a:extLst>
            </p:cNvPr>
            <p:cNvCxnSpPr/>
            <p:nvPr userDrawn="1"/>
          </p:nvCxnSpPr>
          <p:spPr>
            <a:xfrm>
              <a:off x="8068602"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62">
              <a:extLst>
                <a:ext uri="{FF2B5EF4-FFF2-40B4-BE49-F238E27FC236}">
                  <a16:creationId xmlns:a16="http://schemas.microsoft.com/office/drawing/2014/main" id="{2723DBFA-45F2-4439-B842-858315C3790E}"/>
                </a:ext>
              </a:extLst>
            </p:cNvPr>
            <p:cNvCxnSpPr/>
            <p:nvPr userDrawn="1"/>
          </p:nvCxnSpPr>
          <p:spPr>
            <a:xfrm>
              <a:off x="609122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62">
              <a:extLst>
                <a:ext uri="{FF2B5EF4-FFF2-40B4-BE49-F238E27FC236}">
                  <a16:creationId xmlns:a16="http://schemas.microsoft.com/office/drawing/2014/main" id="{63161646-E3AA-4320-ADE9-FA94094FB8BE}"/>
                </a:ext>
              </a:extLst>
            </p:cNvPr>
            <p:cNvCxnSpPr/>
            <p:nvPr userDrawn="1"/>
          </p:nvCxnSpPr>
          <p:spPr>
            <a:xfrm>
              <a:off x="4113851"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62">
              <a:extLst>
                <a:ext uri="{FF2B5EF4-FFF2-40B4-BE49-F238E27FC236}">
                  <a16:creationId xmlns:a16="http://schemas.microsoft.com/office/drawing/2014/main" id="{33F82F2B-FC38-44F0-9A28-348EF17F56DB}"/>
                </a:ext>
              </a:extLst>
            </p:cNvPr>
            <p:cNvCxnSpPr/>
            <p:nvPr userDrawn="1"/>
          </p:nvCxnSpPr>
          <p:spPr>
            <a:xfrm>
              <a:off x="213647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grpSp>
      <p:sp>
        <p:nvSpPr>
          <p:cNvPr id="30" name="Footer Placeholder 6">
            <a:extLst>
              <a:ext uri="{FF2B5EF4-FFF2-40B4-BE49-F238E27FC236}">
                <a16:creationId xmlns:a16="http://schemas.microsoft.com/office/drawing/2014/main" id="{42557432-3AA9-45DC-9AFE-81DBF9C20F68}"/>
              </a:ext>
            </a:extLst>
          </p:cNvPr>
          <p:cNvSpPr>
            <a:spLocks noGrp="1"/>
          </p:cNvSpPr>
          <p:nvPr userDrawn="1">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dirty="0"/>
              <a:t>Copyright © 2020 Accenture. All rights reserved.</a:t>
            </a:r>
          </a:p>
        </p:txBody>
      </p:sp>
      <p:sp>
        <p:nvSpPr>
          <p:cNvPr id="31" name="Slide Number Placeholder 9">
            <a:extLst>
              <a:ext uri="{FF2B5EF4-FFF2-40B4-BE49-F238E27FC236}">
                <a16:creationId xmlns:a16="http://schemas.microsoft.com/office/drawing/2014/main" id="{A81A90BC-F302-475E-8EF3-4AF195D3F188}"/>
              </a:ext>
            </a:extLst>
          </p:cNvPr>
          <p:cNvSpPr>
            <a:spLocks noGrp="1"/>
          </p:cNvSpPr>
          <p:nvPr userDrawn="1">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3" name="Title 1">
            <a:extLst>
              <a:ext uri="{FF2B5EF4-FFF2-40B4-BE49-F238E27FC236}">
                <a16:creationId xmlns:a16="http://schemas.microsoft.com/office/drawing/2014/main" id="{D02A1B31-6D83-4120-8918-CA1B916E00CE}"/>
              </a:ext>
            </a:extLst>
          </p:cNvPr>
          <p:cNvSpPr>
            <a:spLocks noGrp="1"/>
          </p:cNvSpPr>
          <p:nvPr userDrawn="1">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7" name="Text Placeholder 41">
            <a:extLst>
              <a:ext uri="{FF2B5EF4-FFF2-40B4-BE49-F238E27FC236}">
                <a16:creationId xmlns:a16="http://schemas.microsoft.com/office/drawing/2014/main" id="{19F19FAE-5A47-4986-810C-26E86844DF96}"/>
              </a:ext>
            </a:extLst>
          </p:cNvPr>
          <p:cNvSpPr>
            <a:spLocks noGrp="1"/>
          </p:cNvSpPr>
          <p:nvPr userDrawn="1">
            <p:ph type="body" sz="quarter" idx="54" hasCustomPrompt="1"/>
          </p:nvPr>
        </p:nvSpPr>
        <p:spPr>
          <a:xfrm>
            <a:off x="44719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2" name="Text Placeholder 41">
            <a:extLst>
              <a:ext uri="{FF2B5EF4-FFF2-40B4-BE49-F238E27FC236}">
                <a16:creationId xmlns:a16="http://schemas.microsoft.com/office/drawing/2014/main" id="{9C8018DD-DBD4-4314-BDCF-FF8D36A2D32C}"/>
              </a:ext>
            </a:extLst>
          </p:cNvPr>
          <p:cNvSpPr>
            <a:spLocks noGrp="1"/>
          </p:cNvSpPr>
          <p:nvPr userDrawn="1">
            <p:ph type="body" sz="quarter" idx="55" hasCustomPrompt="1"/>
          </p:nvPr>
        </p:nvSpPr>
        <p:spPr>
          <a:xfrm>
            <a:off x="1917998"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4" name="Text Placeholder 41">
            <a:extLst>
              <a:ext uri="{FF2B5EF4-FFF2-40B4-BE49-F238E27FC236}">
                <a16:creationId xmlns:a16="http://schemas.microsoft.com/office/drawing/2014/main" id="{203626B8-56AC-400E-B6B6-E56806A9F000}"/>
              </a:ext>
            </a:extLst>
          </p:cNvPr>
          <p:cNvSpPr>
            <a:spLocks noGrp="1"/>
          </p:cNvSpPr>
          <p:nvPr userDrawn="1">
            <p:ph type="body" sz="quarter" idx="56" hasCustomPrompt="1"/>
          </p:nvPr>
        </p:nvSpPr>
        <p:spPr>
          <a:xfrm>
            <a:off x="338880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7" name="Text Placeholder 41">
            <a:extLst>
              <a:ext uri="{FF2B5EF4-FFF2-40B4-BE49-F238E27FC236}">
                <a16:creationId xmlns:a16="http://schemas.microsoft.com/office/drawing/2014/main" id="{BD8F70A7-A266-48D2-B578-D58E0F82C9D1}"/>
              </a:ext>
            </a:extLst>
          </p:cNvPr>
          <p:cNvSpPr>
            <a:spLocks noGrp="1"/>
          </p:cNvSpPr>
          <p:nvPr userDrawn="1">
            <p:ph type="body" sz="quarter" idx="57" hasCustomPrompt="1"/>
          </p:nvPr>
        </p:nvSpPr>
        <p:spPr>
          <a:xfrm>
            <a:off x="4859609"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8" name="Text Placeholder 41">
            <a:extLst>
              <a:ext uri="{FF2B5EF4-FFF2-40B4-BE49-F238E27FC236}">
                <a16:creationId xmlns:a16="http://schemas.microsoft.com/office/drawing/2014/main" id="{B3510158-278A-4A8E-9290-D79D421B070C}"/>
              </a:ext>
            </a:extLst>
          </p:cNvPr>
          <p:cNvSpPr>
            <a:spLocks noGrp="1"/>
          </p:cNvSpPr>
          <p:nvPr userDrawn="1">
            <p:ph type="body" sz="quarter" idx="58" hasCustomPrompt="1"/>
          </p:nvPr>
        </p:nvSpPr>
        <p:spPr>
          <a:xfrm>
            <a:off x="6330414"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9" name="Text Placeholder 41">
            <a:extLst>
              <a:ext uri="{FF2B5EF4-FFF2-40B4-BE49-F238E27FC236}">
                <a16:creationId xmlns:a16="http://schemas.microsoft.com/office/drawing/2014/main" id="{B08731FC-01FB-47FD-A613-8FCE3CAF47E6}"/>
              </a:ext>
            </a:extLst>
          </p:cNvPr>
          <p:cNvSpPr>
            <a:spLocks noGrp="1"/>
          </p:cNvSpPr>
          <p:nvPr userDrawn="1">
            <p:ph type="body" sz="quarter" idx="59" hasCustomPrompt="1"/>
          </p:nvPr>
        </p:nvSpPr>
        <p:spPr>
          <a:xfrm>
            <a:off x="44719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0" name="Text Placeholder 41">
            <a:extLst>
              <a:ext uri="{FF2B5EF4-FFF2-40B4-BE49-F238E27FC236}">
                <a16:creationId xmlns:a16="http://schemas.microsoft.com/office/drawing/2014/main" id="{5EE3525B-83F0-4DA6-A59E-D895069246C8}"/>
              </a:ext>
            </a:extLst>
          </p:cNvPr>
          <p:cNvSpPr>
            <a:spLocks noGrp="1"/>
          </p:cNvSpPr>
          <p:nvPr userDrawn="1">
            <p:ph type="body" sz="quarter" idx="60" hasCustomPrompt="1"/>
          </p:nvPr>
        </p:nvSpPr>
        <p:spPr>
          <a:xfrm>
            <a:off x="1917998"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1" name="Text Placeholder 41">
            <a:extLst>
              <a:ext uri="{FF2B5EF4-FFF2-40B4-BE49-F238E27FC236}">
                <a16:creationId xmlns:a16="http://schemas.microsoft.com/office/drawing/2014/main" id="{A5FDCC98-3598-42C1-8D54-CE384DFDAC01}"/>
              </a:ext>
            </a:extLst>
          </p:cNvPr>
          <p:cNvSpPr>
            <a:spLocks noGrp="1"/>
          </p:cNvSpPr>
          <p:nvPr userDrawn="1">
            <p:ph type="body" sz="quarter" idx="61" hasCustomPrompt="1"/>
          </p:nvPr>
        </p:nvSpPr>
        <p:spPr>
          <a:xfrm>
            <a:off x="338880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2" name="Text Placeholder 41">
            <a:extLst>
              <a:ext uri="{FF2B5EF4-FFF2-40B4-BE49-F238E27FC236}">
                <a16:creationId xmlns:a16="http://schemas.microsoft.com/office/drawing/2014/main" id="{5EA20639-77B6-4218-B121-37C91C822459}"/>
              </a:ext>
            </a:extLst>
          </p:cNvPr>
          <p:cNvSpPr>
            <a:spLocks noGrp="1"/>
          </p:cNvSpPr>
          <p:nvPr userDrawn="1">
            <p:ph type="body" sz="quarter" idx="62" hasCustomPrompt="1"/>
          </p:nvPr>
        </p:nvSpPr>
        <p:spPr>
          <a:xfrm>
            <a:off x="4859609"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3" name="Text Placeholder 41">
            <a:extLst>
              <a:ext uri="{FF2B5EF4-FFF2-40B4-BE49-F238E27FC236}">
                <a16:creationId xmlns:a16="http://schemas.microsoft.com/office/drawing/2014/main" id="{AE697D51-4F11-419D-B5EA-11D0133AEC17}"/>
              </a:ext>
            </a:extLst>
          </p:cNvPr>
          <p:cNvSpPr>
            <a:spLocks noGrp="1"/>
          </p:cNvSpPr>
          <p:nvPr userDrawn="1">
            <p:ph type="body" sz="quarter" idx="63" hasCustomPrompt="1"/>
          </p:nvPr>
        </p:nvSpPr>
        <p:spPr>
          <a:xfrm>
            <a:off x="6330414"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27C82E68-07B4-446D-8942-A9854051988D}"/>
              </a:ext>
            </a:extLst>
          </p:cNvPr>
          <p:cNvSpPr>
            <a:spLocks noGrp="1"/>
          </p:cNvSpPr>
          <p:nvPr userDrawn="1">
            <p:ph type="body" sz="quarter" idx="64" hasCustomPrompt="1"/>
          </p:nvPr>
        </p:nvSpPr>
        <p:spPr>
          <a:xfrm>
            <a:off x="44719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5" name="Text Placeholder 41">
            <a:extLst>
              <a:ext uri="{FF2B5EF4-FFF2-40B4-BE49-F238E27FC236}">
                <a16:creationId xmlns:a16="http://schemas.microsoft.com/office/drawing/2014/main" id="{F2F2DF06-83EA-4511-A6D1-3C9BE317DAA1}"/>
              </a:ext>
            </a:extLst>
          </p:cNvPr>
          <p:cNvSpPr>
            <a:spLocks noGrp="1"/>
          </p:cNvSpPr>
          <p:nvPr userDrawn="1">
            <p:ph type="body" sz="quarter" idx="65" hasCustomPrompt="1"/>
          </p:nvPr>
        </p:nvSpPr>
        <p:spPr>
          <a:xfrm>
            <a:off x="1917998"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3D32013-B66F-489E-A456-233EA337E401}"/>
              </a:ext>
            </a:extLst>
          </p:cNvPr>
          <p:cNvSpPr>
            <a:spLocks noGrp="1"/>
          </p:cNvSpPr>
          <p:nvPr userDrawn="1">
            <p:ph type="body" sz="quarter" idx="66" hasCustomPrompt="1"/>
          </p:nvPr>
        </p:nvSpPr>
        <p:spPr>
          <a:xfrm>
            <a:off x="338880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A4A706FE-AD35-48C1-93D2-CBCD27B1CCB9}"/>
              </a:ext>
            </a:extLst>
          </p:cNvPr>
          <p:cNvSpPr>
            <a:spLocks noGrp="1"/>
          </p:cNvSpPr>
          <p:nvPr userDrawn="1">
            <p:ph type="body" sz="quarter" idx="67" hasCustomPrompt="1"/>
          </p:nvPr>
        </p:nvSpPr>
        <p:spPr>
          <a:xfrm>
            <a:off x="4859609"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8" name="Text Placeholder 41">
            <a:extLst>
              <a:ext uri="{FF2B5EF4-FFF2-40B4-BE49-F238E27FC236}">
                <a16:creationId xmlns:a16="http://schemas.microsoft.com/office/drawing/2014/main" id="{18715187-C8D5-4EA7-BCED-4B2EB06717A9}"/>
              </a:ext>
            </a:extLst>
          </p:cNvPr>
          <p:cNvSpPr>
            <a:spLocks noGrp="1"/>
          </p:cNvSpPr>
          <p:nvPr userDrawn="1">
            <p:ph type="body" sz="quarter" idx="68" hasCustomPrompt="1"/>
          </p:nvPr>
        </p:nvSpPr>
        <p:spPr>
          <a:xfrm>
            <a:off x="6330414"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205576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2067486"/>
            <a:ext cx="8572500" cy="2553331"/>
          </a:xfrm>
        </p:spPr>
        <p:txBody>
          <a:bodyPr anchor="ctr">
            <a:normAutofit/>
          </a:bodyPr>
          <a:lstStyle>
            <a:lvl1pPr algn="ctr">
              <a:defRPr sz="900" b="0">
                <a:latin typeface="+mn-lt"/>
              </a:defRPr>
            </a:lvl1pPr>
          </a:lstStyle>
          <a:p>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285750" y="1457966"/>
            <a:ext cx="8572500" cy="473369"/>
          </a:xfrm>
        </p:spPr>
        <p:txBody>
          <a:bodyPr wrap="square" tIns="0" bIns="0">
            <a:normAutofit/>
          </a:bodyPr>
          <a:lstStyle>
            <a:lvl1pPr algn="l">
              <a:lnSpc>
                <a:spcPct val="100000"/>
              </a:lnSpc>
              <a:spcBef>
                <a:spcPts val="0"/>
              </a:spcBef>
              <a:spcAft>
                <a:spcPts val="0"/>
              </a:spcAft>
              <a:defRPr lang="en-US" sz="13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endParaRPr lang="en-US" dirty="0"/>
          </a:p>
        </p:txBody>
      </p:sp>
    </p:spTree>
    <p:extLst>
      <p:ext uri="{BB962C8B-B14F-4D97-AF65-F5344CB8AC3E}">
        <p14:creationId xmlns:p14="http://schemas.microsoft.com/office/powerpoint/2010/main" val="830597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900" b="0">
                <a:latin typeface="+mn-lt"/>
              </a:defRPr>
            </a:lvl1pPr>
          </a:lstStyle>
          <a:p>
            <a:endParaRPr lang="en-GB" dirty="0"/>
          </a:p>
        </p:txBody>
      </p:sp>
    </p:spTree>
    <p:extLst>
      <p:ext uri="{BB962C8B-B14F-4D97-AF65-F5344CB8AC3E}">
        <p14:creationId xmlns:p14="http://schemas.microsoft.com/office/powerpoint/2010/main" val="4149410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406516" y="872159"/>
            <a:ext cx="6239036" cy="2821471"/>
          </a:xfrm>
        </p:spPr>
        <p:txBody>
          <a:bodyPr tIns="0" bIns="0" anchor="b">
            <a:normAutofit/>
          </a:bodyPr>
          <a:lstStyle>
            <a:lvl1pPr algn="l">
              <a:lnSpc>
                <a:spcPct val="75000"/>
              </a:lnSpc>
              <a:defRPr sz="6000" cap="none">
                <a:solidFill>
                  <a:schemeClr val="bg1"/>
                </a:solidFill>
              </a:defRPr>
            </a:lvl1pPr>
            <a:lvl2pPr>
              <a:defRPr sz="4500"/>
            </a:lvl2pPr>
            <a:lvl3pPr>
              <a:defRPr sz="4500"/>
            </a:lvl3pPr>
            <a:lvl4pPr>
              <a:defRPr sz="4500"/>
            </a:lvl4pPr>
            <a:lvl5pPr>
              <a:defRPr sz="4500"/>
            </a:lvl5pPr>
          </a:lstStyle>
          <a:p>
            <a:pPr lvl="0"/>
            <a:r>
              <a:rPr lang="en-US" dirty="0"/>
              <a:t>Section</a:t>
            </a:r>
            <a:br>
              <a:rPr lang="en-US" dirty="0"/>
            </a:br>
            <a:r>
              <a:rPr lang="en-US" dirty="0"/>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406515" y="3775627"/>
            <a:ext cx="6239035" cy="996391"/>
          </a:xfrm>
        </p:spPr>
        <p:txBody>
          <a:bodyPr tIns="0" bIns="0" anchor="t">
            <a:normAutofit/>
          </a:bodyPr>
          <a:lstStyle>
            <a:lvl1pPr algn="l">
              <a:lnSpc>
                <a:spcPct val="90000"/>
              </a:lnSpc>
              <a:defRPr sz="1800" b="0" cap="none">
                <a:solidFill>
                  <a:schemeClr val="bg1"/>
                </a:solidFill>
                <a:latin typeface="+mn-lt"/>
              </a:defRPr>
            </a:lvl1pPr>
            <a:lvl2pPr>
              <a:defRPr sz="4500"/>
            </a:lvl2pPr>
            <a:lvl3pPr>
              <a:defRPr sz="4500"/>
            </a:lvl3pPr>
            <a:lvl4pPr>
              <a:defRPr sz="4500"/>
            </a:lvl4pPr>
            <a:lvl5pPr>
              <a:defRPr sz="4500"/>
            </a:lvl5pPr>
          </a:lstStyle>
          <a:p>
            <a:pPr lvl="0"/>
            <a:endParaRPr lang="en-US" dirty="0"/>
          </a:p>
        </p:txBody>
      </p:sp>
    </p:spTree>
    <p:extLst>
      <p:ext uri="{BB962C8B-B14F-4D97-AF65-F5344CB8AC3E}">
        <p14:creationId xmlns:p14="http://schemas.microsoft.com/office/powerpoint/2010/main" val="82587790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449380" y="1095464"/>
            <a:ext cx="4555995" cy="3571875"/>
          </a:xfrm>
          <a:prstGeom prst="rect">
            <a:avLst/>
          </a:prstGeom>
        </p:spPr>
        <p:txBody>
          <a:bodyPr wrap="none" tIns="0" bIns="0" anchor="b">
            <a:normAutofit/>
          </a:bodyPr>
          <a:lstStyle>
            <a:lvl1pPr algn="l">
              <a:lnSpc>
                <a:spcPct val="70000"/>
              </a:lnSpc>
              <a:defRPr sz="31500" cap="none">
                <a:solidFill>
                  <a:schemeClr val="bg1"/>
                </a:solidFill>
              </a:defRPr>
            </a:lvl1pPr>
            <a:lvl2pPr>
              <a:defRPr sz="4500"/>
            </a:lvl2pPr>
            <a:lvl3pPr>
              <a:defRPr sz="4500"/>
            </a:lvl3pPr>
            <a:lvl4pPr>
              <a:defRPr sz="4500"/>
            </a:lvl4pPr>
            <a:lvl5pPr>
              <a:defRPr sz="4500"/>
            </a:lvl5pPr>
          </a:lstStyle>
          <a:p>
            <a:pPr lvl="0"/>
            <a:r>
              <a:rPr lang="en-US" dirty="0"/>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4007795" y="1457326"/>
            <a:ext cx="4850455" cy="2522660"/>
          </a:xfrm>
          <a:prstGeom prst="rect">
            <a:avLst/>
          </a:prstGeom>
        </p:spPr>
        <p:txBody>
          <a:bodyPr tIns="0" bIns="0" anchor="b" anchorCtr="0">
            <a:normAutofit/>
          </a:bodyPr>
          <a:lstStyle>
            <a:lvl1pPr>
              <a:lnSpc>
                <a:spcPct val="80000"/>
              </a:lnSpc>
              <a:defRPr sz="4500">
                <a:solidFill>
                  <a:schemeClr val="bg1"/>
                </a:solidFill>
              </a:defRPr>
            </a:lvl1pPr>
          </a:lstStyle>
          <a:p>
            <a:pPr lvl="0"/>
            <a:r>
              <a:rPr lang="en-US" dirty="0"/>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4007795" y="4056184"/>
            <a:ext cx="4850455" cy="832339"/>
          </a:xfrm>
          <a:prstGeom prst="rect">
            <a:avLst/>
          </a:prstGeom>
        </p:spPr>
        <p:txBody>
          <a:bodyPr tIns="0" bIns="0" anchor="t" anchorCtr="0">
            <a:normAutofit/>
          </a:bodyPr>
          <a:lstStyle>
            <a:lvl1pPr>
              <a:lnSpc>
                <a:spcPct val="80000"/>
              </a:lnSpc>
              <a:defRPr sz="2400" b="0">
                <a:solidFill>
                  <a:schemeClr val="bg1"/>
                </a:solidFill>
              </a:defRPr>
            </a:lvl1pPr>
          </a:lstStyle>
          <a:p>
            <a:pPr lvl="0"/>
            <a:r>
              <a:rPr lang="en-US" dirty="0"/>
              <a:t>Insert </a:t>
            </a:r>
            <a:r>
              <a:rPr lang="en-US" dirty="0" err="1"/>
              <a:t>Subheadline</a:t>
            </a:r>
            <a:endParaRPr lang="en-US" dirty="0"/>
          </a:p>
        </p:txBody>
      </p:sp>
    </p:spTree>
    <p:extLst>
      <p:ext uri="{BB962C8B-B14F-4D97-AF65-F5344CB8AC3E}">
        <p14:creationId xmlns:p14="http://schemas.microsoft.com/office/powerpoint/2010/main" val="28289500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87" y="238125"/>
            <a:ext cx="9129713" cy="4905375"/>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076630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dirty="0"/>
              <a:t>Insert title at 36pt, min 30pt</a:t>
            </a:r>
          </a:p>
        </p:txBody>
      </p:sp>
    </p:spTree>
    <p:extLst>
      <p:ext uri="{BB962C8B-B14F-4D97-AF65-F5344CB8AC3E}">
        <p14:creationId xmlns:p14="http://schemas.microsoft.com/office/powerpoint/2010/main" val="15161568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93154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dirty="0">
                <a:solidFill>
                  <a:schemeClr val="bg1">
                    <a:alpha val="50000"/>
                  </a:schemeClr>
                </a:solidFill>
              </a:rPr>
              <a:t>Copyright © 2020 Accenture. All rights reserved.</a:t>
            </a:r>
            <a:endParaRPr lang="en-AU" sz="600" dirty="0">
              <a:solidFill>
                <a:schemeClr val="bg1">
                  <a:alpha val="50000"/>
                </a:schemeClr>
              </a:solidFill>
            </a:endParaRPr>
          </a:p>
        </p:txBody>
      </p:sp>
    </p:spTree>
    <p:extLst>
      <p:ext uri="{BB962C8B-B14F-4D97-AF65-F5344CB8AC3E}">
        <p14:creationId xmlns:p14="http://schemas.microsoft.com/office/powerpoint/2010/main" val="94419041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944190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a:xfrm>
            <a:off x="258762" y="249057"/>
            <a:ext cx="8686800" cy="291052"/>
          </a:xfrm>
        </p:spPr>
        <p:txBody>
          <a:bodyPr/>
          <a:lstStyle>
            <a:lvl1pPr>
              <a:lnSpc>
                <a:spcPct val="80000"/>
              </a:lnSpc>
              <a:defRPr/>
            </a:lvl1pPr>
          </a:lstStyle>
          <a:p>
            <a:r>
              <a:rPr lang="en-US" dirty="0"/>
              <a:t>Click to edit Master title style</a:t>
            </a:r>
          </a:p>
        </p:txBody>
      </p:sp>
      <p:sp>
        <p:nvSpPr>
          <p:cNvPr id="7" name="Text Placeholder 6"/>
          <p:cNvSpPr>
            <a:spLocks noGrp="1"/>
          </p:cNvSpPr>
          <p:nvPr>
            <p:ph type="body" sz="quarter" idx="13"/>
          </p:nvPr>
        </p:nvSpPr>
        <p:spPr>
          <a:xfrm>
            <a:off x="258762" y="1028903"/>
            <a:ext cx="8686800" cy="3585225"/>
          </a:xfrm>
        </p:spPr>
        <p:txBody>
          <a:bodyPr vert="horz" lIns="0" tIns="0" rIns="0" bIns="0" rtlCol="0">
            <a:noAutofit/>
          </a:bodyPr>
          <a:lstStyle>
            <a:lvl1pPr>
              <a:lnSpc>
                <a:spcPct val="90000"/>
              </a:lnSpc>
              <a:spcBef>
                <a:spcPts val="200"/>
              </a:spcBef>
              <a:spcAft>
                <a:spcPts val="400"/>
              </a:spcAft>
              <a:defRPr lang="en-US" sz="1400" b="0" cap="none" spc="-20" baseline="0" dirty="0" smtClean="0">
                <a:solidFill>
                  <a:schemeClr val="tx2">
                    <a:lumMod val="50000"/>
                  </a:schemeClr>
                </a:solidFill>
                <a:latin typeface="+mn-lt"/>
              </a:defRPr>
            </a:lvl1pPr>
            <a:lvl2pPr marL="137160" indent="-137160">
              <a:lnSpc>
                <a:spcPct val="90000"/>
              </a:lnSpc>
              <a:spcBef>
                <a:spcPts val="200"/>
              </a:spcBef>
              <a:spcAft>
                <a:spcPts val="400"/>
              </a:spcAft>
              <a:buSzPct val="80000"/>
              <a:buFont typeface="Wingdings" panose="05000000000000000000" pitchFamily="2" charset="2"/>
              <a:buChar char="§"/>
              <a:defRPr lang="en-US" sz="1400" b="0" cap="none" spc="-20" baseline="0" dirty="0" smtClean="0">
                <a:solidFill>
                  <a:schemeClr val="tx2">
                    <a:lumMod val="50000"/>
                  </a:schemeClr>
                </a:solidFill>
                <a:latin typeface="+mn-lt"/>
              </a:defRPr>
            </a:lvl2pPr>
            <a:lvl3pPr marL="274320" indent="-137160">
              <a:lnSpc>
                <a:spcPct val="90000"/>
              </a:lnSpc>
              <a:spcBef>
                <a:spcPts val="200"/>
              </a:spcBef>
              <a:spcAft>
                <a:spcPts val="400"/>
              </a:spcAft>
              <a:buSzPct val="80000"/>
              <a:buFont typeface="Arial Bold" panose="020B0704020202020204" pitchFamily="34" charset="0"/>
              <a:buChar char="‒"/>
              <a:defRPr lang="en-US" sz="1400" b="0" cap="none" spc="-20" baseline="0" dirty="0" smtClean="0">
                <a:solidFill>
                  <a:schemeClr val="tx2">
                    <a:lumMod val="50000"/>
                  </a:schemeClr>
                </a:solidFill>
                <a:latin typeface="+mn-lt"/>
              </a:defRPr>
            </a:lvl3pPr>
            <a:lvl4pPr marL="457200" indent="-114300">
              <a:lnSpc>
                <a:spcPct val="90000"/>
              </a:lnSpc>
              <a:spcBef>
                <a:spcPts val="200"/>
              </a:spcBef>
              <a:spcAft>
                <a:spcPts val="400"/>
              </a:spcAft>
              <a:buSzPct val="80000"/>
              <a:buFont typeface="Arial" panose="020B0604020202020204" pitchFamily="34" charset="0"/>
              <a:buChar char="•"/>
              <a:defRPr lang="en-US" sz="1400" b="0" cap="none" spc="-20" baseline="0" dirty="0" smtClean="0">
                <a:solidFill>
                  <a:schemeClr val="tx2">
                    <a:lumMod val="50000"/>
                  </a:schemeClr>
                </a:solidFill>
                <a:latin typeface="+mn-lt"/>
              </a:defRPr>
            </a:lvl4pPr>
            <a:lvl5pPr marL="685800" indent="-136525">
              <a:lnSpc>
                <a:spcPct val="90000"/>
              </a:lnSpc>
              <a:spcBef>
                <a:spcPts val="200"/>
              </a:spcBef>
              <a:spcAft>
                <a:spcPts val="400"/>
              </a:spcAft>
              <a:buSzPct val="80000"/>
              <a:buFont typeface="Arial Bold" panose="020B0704020202020204" pitchFamily="34" charset="0"/>
              <a:buChar char="○"/>
              <a:defRPr lang="en-US" sz="1400" b="0" cap="none" spc="-20" baseline="0" dirty="0">
                <a:solidFill>
                  <a:schemeClr val="tx2">
                    <a:lumMod val="50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4"/>
          </p:nvPr>
        </p:nvSpPr>
        <p:spPr>
          <a:xfrm>
            <a:off x="258762" y="558800"/>
            <a:ext cx="8686800" cy="323850"/>
          </a:xfrm>
        </p:spPr>
        <p:txBody>
          <a:bodyPr/>
          <a:lstStyle>
            <a:lvl1pPr>
              <a:lnSpc>
                <a:spcPct val="80000"/>
              </a:lnSpc>
              <a:spcBef>
                <a:spcPts val="0"/>
              </a:spcBef>
              <a:defRPr sz="1800" b="0" cap="all" spc="-100" baseline="0">
                <a:solidFill>
                  <a:schemeClr val="tx2">
                    <a:lumMod val="40000"/>
                    <a:lumOff val="60000"/>
                  </a:schemeClr>
                </a:solidFill>
                <a:latin typeface="+mj-lt"/>
              </a:defRPr>
            </a:lvl1pPr>
          </a:lstStyle>
          <a:p>
            <a:pPr lvl="0"/>
            <a:r>
              <a:rPr lang="en-US" dirty="0"/>
              <a:t>Click to edit Master text styles</a:t>
            </a:r>
          </a:p>
        </p:txBody>
      </p:sp>
      <p:sp>
        <p:nvSpPr>
          <p:cNvPr id="8" name="Text Placeholder 6"/>
          <p:cNvSpPr>
            <a:spLocks noGrp="1"/>
          </p:cNvSpPr>
          <p:nvPr>
            <p:ph type="body" sz="quarter" idx="16"/>
          </p:nvPr>
        </p:nvSpPr>
        <p:spPr>
          <a:xfrm>
            <a:off x="258762" y="4737100"/>
            <a:ext cx="8686800" cy="242851"/>
          </a:xfrm>
        </p:spPr>
        <p:txBody>
          <a:bodyPr vert="horz" lIns="0" tIns="0" rIns="0" bIns="0" rtlCol="0" anchor="b">
            <a:noAutofit/>
          </a:bodyPr>
          <a:lstStyle>
            <a:lvl1pPr>
              <a:lnSpc>
                <a:spcPct val="90000"/>
              </a:lnSpc>
              <a:spcBef>
                <a:spcPts val="200"/>
              </a:spcBef>
              <a:spcAft>
                <a:spcPts val="400"/>
              </a:spcAft>
              <a:defRPr lang="en-US" sz="700" b="1" cap="all" spc="-50" baseline="0" dirty="0" smtClean="0">
                <a:solidFill>
                  <a:schemeClr val="tx2"/>
                </a:solidFill>
              </a:defRPr>
            </a:lvl1pPr>
            <a:lvl2pPr marL="137160" indent="-137160">
              <a:lnSpc>
                <a:spcPct val="90000"/>
              </a:lnSpc>
              <a:spcBef>
                <a:spcPts val="200"/>
              </a:spcBef>
              <a:spcAft>
                <a:spcPts val="400"/>
              </a:spcAft>
              <a:buSzPct val="80000"/>
              <a:buFont typeface="Wingdings" panose="05000000000000000000" pitchFamily="2" charset="2"/>
              <a:buChar char="§"/>
              <a:defRPr lang="en-US" sz="1400" b="1" spc="-20" baseline="0" dirty="0" smtClean="0">
                <a:solidFill>
                  <a:schemeClr val="tx2">
                    <a:lumMod val="50000"/>
                  </a:schemeClr>
                </a:solidFill>
              </a:defRPr>
            </a:lvl2pPr>
            <a:lvl3pPr marL="274320" indent="-137160">
              <a:lnSpc>
                <a:spcPct val="90000"/>
              </a:lnSpc>
              <a:spcBef>
                <a:spcPts val="200"/>
              </a:spcBef>
              <a:spcAft>
                <a:spcPts val="400"/>
              </a:spcAft>
              <a:buSzPct val="80000"/>
              <a:buFont typeface="Arial Bold" panose="020B0704020202020204" pitchFamily="34" charset="0"/>
              <a:buChar char="‒"/>
              <a:defRPr lang="en-US" sz="1400" b="1" spc="-20" baseline="0" dirty="0" smtClean="0">
                <a:solidFill>
                  <a:schemeClr val="tx2">
                    <a:lumMod val="50000"/>
                  </a:schemeClr>
                </a:solidFill>
              </a:defRPr>
            </a:lvl3pPr>
            <a:lvl4pPr marL="457200" indent="-114300">
              <a:lnSpc>
                <a:spcPct val="90000"/>
              </a:lnSpc>
              <a:spcBef>
                <a:spcPts val="200"/>
              </a:spcBef>
              <a:spcAft>
                <a:spcPts val="400"/>
              </a:spcAft>
              <a:buSzPct val="80000"/>
              <a:buFont typeface="Arial" panose="020B0604020202020204" pitchFamily="34" charset="0"/>
              <a:buChar char="•"/>
              <a:defRPr lang="en-US" sz="1400" b="1" spc="-20" baseline="0" dirty="0" smtClean="0">
                <a:solidFill>
                  <a:schemeClr val="tx2">
                    <a:lumMod val="50000"/>
                  </a:schemeClr>
                </a:solidFill>
              </a:defRPr>
            </a:lvl4pPr>
            <a:lvl5pPr marL="685800" indent="-136525">
              <a:lnSpc>
                <a:spcPct val="90000"/>
              </a:lnSpc>
              <a:spcBef>
                <a:spcPts val="200"/>
              </a:spcBef>
              <a:spcAft>
                <a:spcPts val="400"/>
              </a:spcAft>
              <a:buSzPct val="80000"/>
              <a:buFont typeface="Arial Bold" panose="020B0704020202020204" pitchFamily="34" charset="0"/>
              <a:buChar char="○"/>
              <a:defRPr lang="en-US" sz="1400" b="1" spc="-20" baseline="0" dirty="0">
                <a:solidFill>
                  <a:schemeClr val="tx2">
                    <a:lumMod val="50000"/>
                  </a:schemeClr>
                </a:solidFill>
              </a:defRPr>
            </a:lvl5pPr>
          </a:lstStyle>
          <a:p>
            <a:pPr lvl="0"/>
            <a:r>
              <a:rPr lang="en-US" dirty="0"/>
              <a:t>Click to edit Master text styles</a:t>
            </a:r>
          </a:p>
        </p:txBody>
      </p:sp>
      <p:sp>
        <p:nvSpPr>
          <p:cNvPr id="11" name="Footer Placeholder 10"/>
          <p:cNvSpPr>
            <a:spLocks noGrp="1"/>
          </p:cNvSpPr>
          <p:nvPr>
            <p:ph type="ftr" sz="quarter" idx="17"/>
          </p:nvPr>
        </p:nvSpPr>
        <p:spPr/>
        <p:txBody>
          <a:bodyPr/>
          <a:lstStyle/>
          <a:p>
            <a:r>
              <a:rPr lang="en-US"/>
              <a:t>Copyright © 2017 Accenture  All rights reserved.</a:t>
            </a:r>
            <a:endParaRPr lang="en-US" dirty="0"/>
          </a:p>
        </p:txBody>
      </p:sp>
      <p:sp>
        <p:nvSpPr>
          <p:cNvPr id="12" name="Slide Number Placeholder 11"/>
          <p:cNvSpPr>
            <a:spLocks noGrp="1"/>
          </p:cNvSpPr>
          <p:nvPr>
            <p:ph type="sldNum" sz="quarter" idx="18"/>
          </p:nvPr>
        </p:nvSpPr>
        <p:spPr/>
        <p:txBody>
          <a:bodyPr/>
          <a:lstStyle/>
          <a:p>
            <a:pPr algn="r"/>
            <a:fld id="{0D558541-60C9-42A2-8392-FF12533A6B7A}" type="slidenum">
              <a:rPr lang="en-US" smtClean="0"/>
              <a:pPr algn="r"/>
              <a:t>‹#›</a:t>
            </a:fld>
            <a:endParaRPr lang="en-US" dirty="0"/>
          </a:p>
        </p:txBody>
      </p:sp>
    </p:spTree>
    <p:extLst>
      <p:ext uri="{BB962C8B-B14F-4D97-AF65-F5344CB8AC3E}">
        <p14:creationId xmlns:p14="http://schemas.microsoft.com/office/powerpoint/2010/main" val="3684706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RBS_ Grey">
    <p:spTree>
      <p:nvGrpSpPr>
        <p:cNvPr id="1" name=""/>
        <p:cNvGrpSpPr/>
        <p:nvPr/>
      </p:nvGrpSpPr>
      <p:grpSpPr>
        <a:xfrm>
          <a:off x="0" y="0"/>
          <a:ext cx="0" cy="0"/>
          <a:chOff x="0" y="0"/>
          <a:chExt cx="0" cy="0"/>
        </a:xfrm>
      </p:grpSpPr>
      <p:sp>
        <p:nvSpPr>
          <p:cNvPr id="6" name="Footer Placeholder 4"/>
          <p:cNvSpPr txBox="1">
            <a:spLocks/>
          </p:cNvSpPr>
          <p:nvPr userDrawn="1"/>
        </p:nvSpPr>
        <p:spPr bwMode="auto">
          <a:xfrm>
            <a:off x="284560" y="4871667"/>
            <a:ext cx="6550574" cy="180752"/>
          </a:xfrm>
          <a:prstGeom prst="rect">
            <a:avLst/>
          </a:prstGeom>
        </p:spPr>
        <p:txBody>
          <a:bodyPr lIns="0"/>
          <a:lstStyle>
            <a:defPPr>
              <a:defRPr lang="en-US"/>
            </a:defPPr>
            <a:lvl1pPr algn="l" rtl="0" fontAlgn="base">
              <a:spcBef>
                <a:spcPct val="0"/>
              </a:spcBef>
              <a:spcAft>
                <a:spcPct val="0"/>
              </a:spcAft>
              <a:defRPr sz="900" kern="1200">
                <a:solidFill>
                  <a:schemeClr val="tx1"/>
                </a:solidFill>
                <a:latin typeface="+mn-lt"/>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GB" sz="675" dirty="0">
                <a:solidFill>
                  <a:schemeClr val="tx2">
                    <a:lumMod val="50000"/>
                    <a:lumOff val="50000"/>
                  </a:schemeClr>
                </a:solidFill>
                <a:latin typeface="+mn-lt"/>
              </a:rPr>
              <a:t>Copyright © 2020 Accenture. All Rights Reserved.</a:t>
            </a:r>
          </a:p>
        </p:txBody>
      </p:sp>
      <p:sp>
        <p:nvSpPr>
          <p:cNvPr id="8" name="Title Placeholder 1"/>
          <p:cNvSpPr>
            <a:spLocks noGrp="1"/>
          </p:cNvSpPr>
          <p:nvPr>
            <p:ph type="title" hasCustomPrompt="1"/>
          </p:nvPr>
        </p:nvSpPr>
        <p:spPr bwMode="auto">
          <a:xfrm>
            <a:off x="297180" y="87697"/>
            <a:ext cx="8555117" cy="465296"/>
          </a:xfrm>
          <a:prstGeom prst="rect">
            <a:avLst/>
          </a:prstGeom>
        </p:spPr>
        <p:txBody>
          <a:bodyPr vert="horz" lIns="0" tIns="45720" rIns="91440" bIns="45720" rtlCol="0" anchor="b">
            <a:noAutofit/>
          </a:bodyPr>
          <a:lstStyle>
            <a:lvl1pPr>
              <a:lnSpc>
                <a:spcPct val="100000"/>
              </a:lnSpc>
              <a:defRPr sz="1800" cap="all">
                <a:solidFill>
                  <a:schemeClr val="bg2">
                    <a:lumMod val="50000"/>
                  </a:schemeClr>
                </a:solidFill>
              </a:defRPr>
            </a:lvl1pPr>
          </a:lstStyle>
          <a:p>
            <a:r>
              <a:rPr lang="fr-FR" altLang="en-US" dirty="0"/>
              <a:t>HEADER</a:t>
            </a:r>
            <a:endParaRPr lang="en-GB" dirty="0"/>
          </a:p>
        </p:txBody>
      </p:sp>
      <p:sp>
        <p:nvSpPr>
          <p:cNvPr id="4" name="Slide Number Placeholder 5"/>
          <p:cNvSpPr>
            <a:spLocks noGrp="1"/>
          </p:cNvSpPr>
          <p:nvPr>
            <p:ph type="sldNum" sz="quarter" idx="4"/>
          </p:nvPr>
        </p:nvSpPr>
        <p:spPr bwMode="auto">
          <a:xfrm>
            <a:off x="8351520" y="4895733"/>
            <a:ext cx="499110" cy="156686"/>
          </a:xfrm>
          <a:prstGeom prst="rect">
            <a:avLst/>
          </a:prstGeom>
        </p:spPr>
        <p:txBody>
          <a:bodyPr vert="horz" lIns="91440" tIns="45720" rIns="0" bIns="45720" rtlCol="0" anchor="ctr"/>
          <a:lstStyle>
            <a:lvl1pPr algn="r">
              <a:defRPr sz="750">
                <a:solidFill>
                  <a:schemeClr val="tx2">
                    <a:lumMod val="50000"/>
                    <a:lumOff val="50000"/>
                  </a:schemeClr>
                </a:solidFill>
                <a:latin typeface="+mn-lt"/>
              </a:defRPr>
            </a:lvl1pPr>
          </a:lstStyle>
          <a:p>
            <a:fld id="{337C3EF7-6D2B-4BAD-A453-F9C02696A335}" type="slidenum">
              <a:rPr lang="en-GB" smtClean="0"/>
              <a:pPr/>
              <a:t>‹#›</a:t>
            </a:fld>
            <a:endParaRPr lang="en-GB" dirty="0"/>
          </a:p>
        </p:txBody>
      </p:sp>
      <p:cxnSp>
        <p:nvCxnSpPr>
          <p:cNvPr id="9" name="Straight Connector 9"/>
          <p:cNvCxnSpPr>
            <a:cxnSpLocks noChangeShapeType="1"/>
          </p:cNvCxnSpPr>
          <p:nvPr userDrawn="1"/>
        </p:nvCxnSpPr>
        <p:spPr bwMode="auto">
          <a:xfrm>
            <a:off x="310231" y="596468"/>
            <a:ext cx="5969738" cy="0"/>
          </a:xfrm>
          <a:prstGeom prst="line">
            <a:avLst/>
          </a:prstGeom>
          <a:noFill/>
          <a:ln w="38100" algn="ctr">
            <a:solidFill>
              <a:schemeClr val="bg2">
                <a:lumMod val="50000"/>
              </a:schemeClr>
            </a:solidFill>
            <a:round/>
            <a:headEnd/>
            <a:tailEnd/>
          </a:ln>
          <a:extLst>
            <a:ext uri="{909E8E84-426E-40DD-AFC4-6F175D3DCCD1}">
              <a14:hiddenFill xmlns:a14="http://schemas.microsoft.com/office/drawing/2010/main">
                <a:noFill/>
              </a14:hiddenFill>
            </a:ext>
          </a:extLst>
        </p:spPr>
      </p:cxnSp>
      <p:cxnSp>
        <p:nvCxnSpPr>
          <p:cNvPr id="10" name="Straight Connector 9"/>
          <p:cNvCxnSpPr>
            <a:cxnSpLocks noChangeShapeType="1"/>
          </p:cNvCxnSpPr>
          <p:nvPr userDrawn="1"/>
        </p:nvCxnSpPr>
        <p:spPr bwMode="auto">
          <a:xfrm>
            <a:off x="7475220" y="4888050"/>
            <a:ext cx="1332432" cy="1"/>
          </a:xfrm>
          <a:prstGeom prst="line">
            <a:avLst/>
          </a:prstGeom>
          <a:noFill/>
          <a:ln w="38100" algn="ctr">
            <a:solidFill>
              <a:schemeClr val="bg2">
                <a:lumMod val="50000"/>
              </a:schemeClr>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93298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1/10/2021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1995323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2801224"/>
            <a:ext cx="9144000" cy="2349589"/>
          </a:xfrm>
          <a:prstGeom prst="rect">
            <a:avLst/>
          </a:prstGeom>
        </p:spPr>
      </p:pic>
    </p:spTree>
    <p:extLst>
      <p:ext uri="{BB962C8B-B14F-4D97-AF65-F5344CB8AC3E}">
        <p14:creationId xmlns:p14="http://schemas.microsoft.com/office/powerpoint/2010/main" val="1498181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ver slide opt 1">
    <p:spTree>
      <p:nvGrpSpPr>
        <p:cNvPr id="1" name=""/>
        <p:cNvGrpSpPr/>
        <p:nvPr/>
      </p:nvGrpSpPr>
      <p:grpSpPr>
        <a:xfrm>
          <a:off x="0" y="0"/>
          <a:ext cx="0" cy="0"/>
          <a:chOff x="0" y="0"/>
          <a:chExt cx="0" cy="0"/>
        </a:xfrm>
      </p:grpSpPr>
      <p:pic>
        <p:nvPicPr>
          <p:cNvPr id="12" name="Picture 11" descr="A close up of an object&#10;&#10;Description automatically generated">
            <a:extLst>
              <a:ext uri="{FF2B5EF4-FFF2-40B4-BE49-F238E27FC236}">
                <a16:creationId xmlns:a16="http://schemas.microsoft.com/office/drawing/2014/main" id="{79D83F08-3C60-4CAF-90D0-A83D97BA3A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6181"/>
          <a:stretch/>
        </p:blipFill>
        <p:spPr>
          <a:xfrm>
            <a:off x="-1" y="-1"/>
            <a:ext cx="9144000" cy="624469"/>
          </a:xfrm>
          <a:prstGeom prst="rect">
            <a:avLst/>
          </a:prstGeom>
        </p:spPr>
      </p:pic>
      <p:pic>
        <p:nvPicPr>
          <p:cNvPr id="3" name="Picture 2" descr="A close up of an object&#10;&#10;Description automatically generated">
            <a:extLst>
              <a:ext uri="{FF2B5EF4-FFF2-40B4-BE49-F238E27FC236}">
                <a16:creationId xmlns:a16="http://schemas.microsoft.com/office/drawing/2014/main" id="{D8B3565A-6828-AF4F-82E0-41854D7E1E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09087"/>
            <a:ext cx="9144000" cy="4534414"/>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0308035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87" y="238125"/>
            <a:ext cx="9129713" cy="4905375"/>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57048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 y="596"/>
            <a:ext cx="9142808" cy="5142309"/>
          </a:xfrm>
          <a:prstGeom prst="rect">
            <a:avLst/>
          </a:prstGeom>
        </p:spPr>
      </p:pic>
      <p:grpSp>
        <p:nvGrpSpPr>
          <p:cNvPr id="14" name="Group 13"/>
          <p:cNvGrpSpPr>
            <a:grpSpLocks noChangeAspect="1"/>
          </p:cNvGrpSpPr>
          <p:nvPr userDrawn="1"/>
        </p:nvGrpSpPr>
        <p:grpSpPr>
          <a:xfrm>
            <a:off x="7165934" y="4374938"/>
            <a:ext cx="1692317" cy="454238"/>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684877" y="2731195"/>
            <a:ext cx="6087662" cy="815390"/>
          </a:xfrm>
        </p:spPr>
        <p:txBody>
          <a:bodyPr wrap="square" anchor="b">
            <a:normAutofit/>
          </a:bodyPr>
          <a:lstStyle>
            <a:lvl1pPr>
              <a:lnSpc>
                <a:spcPct val="85000"/>
              </a:lnSpc>
              <a:spcBef>
                <a:spcPts val="0"/>
              </a:spcBef>
              <a:defRPr sz="23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684484" y="3745797"/>
            <a:ext cx="6087662" cy="484421"/>
          </a:xfrm>
        </p:spPr>
        <p:txBody>
          <a:bodyPr wrap="square" anchor="t">
            <a:normAutofit/>
          </a:bodyPr>
          <a:lstStyle>
            <a:lvl1pPr>
              <a:lnSpc>
                <a:spcPct val="85000"/>
              </a:lnSpc>
              <a:spcBef>
                <a:spcPts val="0"/>
              </a:spcBef>
              <a:defRPr sz="15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684877" y="320806"/>
            <a:ext cx="6087662" cy="2178038"/>
          </a:xfrm>
        </p:spPr>
        <p:txBody>
          <a:bodyPr wrap="square" anchor="b">
            <a:normAutofit/>
          </a:bodyPr>
          <a:lstStyle>
            <a:lvl1pPr>
              <a:lnSpc>
                <a:spcPct val="70000"/>
              </a:lnSpc>
              <a:spcBef>
                <a:spcPts val="0"/>
              </a:spcBef>
              <a:spcAft>
                <a:spcPts val="0"/>
              </a:spcAft>
              <a:defRPr lang="en-US" sz="53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2319759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 y="596"/>
            <a:ext cx="9142808" cy="5142309"/>
          </a:xfrm>
          <a:prstGeom prst="rect">
            <a:avLst/>
          </a:prstGeom>
        </p:spPr>
      </p:pic>
      <p:grpSp>
        <p:nvGrpSpPr>
          <p:cNvPr id="14" name="Group 13"/>
          <p:cNvGrpSpPr>
            <a:grpSpLocks noChangeAspect="1"/>
          </p:cNvGrpSpPr>
          <p:nvPr userDrawn="1"/>
        </p:nvGrpSpPr>
        <p:grpSpPr>
          <a:xfrm>
            <a:off x="7165934" y="4374938"/>
            <a:ext cx="1692317" cy="454238"/>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684877" y="2731195"/>
            <a:ext cx="6087662" cy="815390"/>
          </a:xfrm>
        </p:spPr>
        <p:txBody>
          <a:bodyPr wrap="square" anchor="b">
            <a:normAutofit/>
          </a:bodyPr>
          <a:lstStyle>
            <a:lvl1pPr>
              <a:lnSpc>
                <a:spcPct val="85000"/>
              </a:lnSpc>
              <a:spcBef>
                <a:spcPts val="0"/>
              </a:spcBef>
              <a:defRPr sz="2399"/>
            </a:lvl1pPr>
          </a:lstStyle>
          <a:p>
            <a:pPr lvl="0"/>
            <a:r>
              <a:rPr lang="en-US" dirty="0"/>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684484" y="3745797"/>
            <a:ext cx="6087662" cy="484421"/>
          </a:xfrm>
        </p:spPr>
        <p:txBody>
          <a:bodyPr wrap="square" anchor="t">
            <a:normAutofit/>
          </a:bodyPr>
          <a:lstStyle>
            <a:lvl1pPr>
              <a:lnSpc>
                <a:spcPct val="85000"/>
              </a:lnSpc>
              <a:spcBef>
                <a:spcPts val="0"/>
              </a:spcBef>
              <a:defRPr sz="1500"/>
            </a:lvl1pPr>
          </a:lstStyle>
          <a:p>
            <a:pPr lvl="0"/>
            <a:r>
              <a:rPr lang="en-US" dirty="0"/>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684877" y="320806"/>
            <a:ext cx="6087662" cy="2178038"/>
          </a:xfrm>
        </p:spPr>
        <p:txBody>
          <a:bodyPr wrap="square" anchor="b">
            <a:normAutofit/>
          </a:bodyPr>
          <a:lstStyle>
            <a:lvl1pPr>
              <a:lnSpc>
                <a:spcPct val="70000"/>
              </a:lnSpc>
              <a:spcBef>
                <a:spcPts val="0"/>
              </a:spcBef>
              <a:spcAft>
                <a:spcPts val="0"/>
              </a:spcAft>
              <a:defRPr lang="en-US" sz="5399" b="1" i="0" kern="1200" dirty="0">
                <a:solidFill>
                  <a:schemeClr val="tx1"/>
                </a:solidFill>
                <a:latin typeface="+mj-lt"/>
                <a:ea typeface="Roboto" panose="02000000000000000000" pitchFamily="2" charset="0"/>
                <a:cs typeface="Arial" panose="020B0604020202020204" pitchFamily="34" charset="0"/>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263776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62731" y="1"/>
            <a:ext cx="5381269" cy="51434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244472" y="2833596"/>
            <a:ext cx="4046833" cy="717869"/>
          </a:xfrm>
          <a:prstGeom prst="rect">
            <a:avLst/>
          </a:prstGeom>
        </p:spPr>
        <p:txBody>
          <a:bodyPr anchor="ctr">
            <a:normAutofit/>
          </a:bodyPr>
          <a:lstStyle>
            <a:lvl1pPr>
              <a:lnSpc>
                <a:spcPct val="80000"/>
              </a:lnSpc>
              <a:spcBef>
                <a:spcPts val="0"/>
              </a:spcBef>
              <a:spcAft>
                <a:spcPts val="0"/>
              </a:spcAft>
              <a:defRPr sz="24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244471" y="3637073"/>
            <a:ext cx="4046833" cy="552093"/>
          </a:xfrm>
          <a:prstGeom prst="rect">
            <a:avLst/>
          </a:prstGeom>
        </p:spPr>
        <p:txBody>
          <a:bodyPr>
            <a:normAutofit/>
          </a:bodyPr>
          <a:lstStyle>
            <a:lvl1pPr>
              <a:lnSpc>
                <a:spcPct val="80000"/>
              </a:lnSpc>
              <a:spcBef>
                <a:spcPts val="0"/>
              </a:spcBef>
              <a:spcAft>
                <a:spcPts val="0"/>
              </a:spcAft>
              <a:defRPr sz="135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385466" y="4433862"/>
            <a:ext cx="1472784" cy="395313"/>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244948" y="314325"/>
            <a:ext cx="4046833" cy="2180035"/>
          </a:xfrm>
        </p:spPr>
        <p:txBody>
          <a:bodyPr anchor="b">
            <a:norm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471940120"/>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285750" y="729853"/>
            <a:ext cx="4819650" cy="727472"/>
          </a:xfrm>
        </p:spPr>
        <p:txBody>
          <a:bodyPr tIns="0" bIns="0" anchor="b">
            <a:normAutofit/>
          </a:bodyPr>
          <a:lstStyle>
            <a:lvl1pPr>
              <a:lnSpc>
                <a:spcPct val="70000"/>
              </a:lnSpc>
              <a:defRPr sz="4500" cap="none">
                <a:solidFill>
                  <a:schemeClr val="bg1"/>
                </a:solidFill>
              </a:defRPr>
            </a:lvl1pPr>
            <a:lvl2pPr>
              <a:defRPr sz="4500"/>
            </a:lvl2pPr>
            <a:lvl3pPr>
              <a:defRPr sz="4500"/>
            </a:lvl3pPr>
            <a:lvl4pPr>
              <a:defRPr sz="4500"/>
            </a:lvl4pPr>
            <a:lvl5pPr>
              <a:defRPr sz="45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293185" y="1800348"/>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016315"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293185" y="2588284"/>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016317"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293185" y="3412040"/>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016315"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4572000" y="1800348"/>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5295131"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4572000" y="2588284"/>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5295131"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4572000" y="3412040"/>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5295131"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749854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Option 2">
    <p:bg>
      <p:bgPr>
        <a:solidFill>
          <a:schemeClr val="accent2"/>
        </a:solidFill>
        <a:effectLst/>
      </p:bgPr>
    </p:bg>
    <p:spTree>
      <p:nvGrpSpPr>
        <p:cNvPr id="1" name=""/>
        <p:cNvGrpSpPr/>
        <p:nvPr/>
      </p:nvGrpSpPr>
      <p:grpSpPr>
        <a:xfrm>
          <a:off x="0" y="0"/>
          <a:ext cx="0" cy="0"/>
          <a:chOff x="0" y="0"/>
          <a:chExt cx="0" cy="0"/>
        </a:xfrm>
      </p:grpSpPr>
      <p:sp>
        <p:nvSpPr>
          <p:cNvPr id="10" name="Shape 427">
            <a:extLst>
              <a:ext uri="{FF2B5EF4-FFF2-40B4-BE49-F238E27FC236}">
                <a16:creationId xmlns:a16="http://schemas.microsoft.com/office/drawing/2014/main" id="{A0389FE7-23FA-4F59-9431-2BD982520904}"/>
              </a:ext>
            </a:extLst>
          </p:cNvPr>
          <p:cNvSpPr>
            <a:spLocks noGrp="1"/>
          </p:cNvSpPr>
          <p:nvPr>
            <p:ph type="body" sz="quarter" idx="52" hasCustomPrompt="1"/>
          </p:nvPr>
        </p:nvSpPr>
        <p:spPr>
          <a:xfrm>
            <a:off x="634756" y="94705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1" name="Текст 7">
            <a:extLst>
              <a:ext uri="{FF2B5EF4-FFF2-40B4-BE49-F238E27FC236}">
                <a16:creationId xmlns:a16="http://schemas.microsoft.com/office/drawing/2014/main" id="{819E8B2B-BC72-44A0-B890-8F9129C25E77}"/>
              </a:ext>
            </a:extLst>
          </p:cNvPr>
          <p:cNvSpPr>
            <a:spLocks noGrp="1"/>
          </p:cNvSpPr>
          <p:nvPr>
            <p:ph type="body" sz="quarter" idx="38" hasCustomPrompt="1"/>
          </p:nvPr>
        </p:nvSpPr>
        <p:spPr>
          <a:xfrm>
            <a:off x="3807681" y="94705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26" name="Shape 427">
            <a:extLst>
              <a:ext uri="{FF2B5EF4-FFF2-40B4-BE49-F238E27FC236}">
                <a16:creationId xmlns:a16="http://schemas.microsoft.com/office/drawing/2014/main" id="{A53F6CAD-B866-476C-A3F3-999840B85692}"/>
              </a:ext>
            </a:extLst>
          </p:cNvPr>
          <p:cNvSpPr>
            <a:spLocks noGrp="1"/>
          </p:cNvSpPr>
          <p:nvPr>
            <p:ph type="body" sz="quarter" idx="59" hasCustomPrompt="1"/>
          </p:nvPr>
        </p:nvSpPr>
        <p:spPr>
          <a:xfrm>
            <a:off x="284265" y="947058"/>
            <a:ext cx="350491"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30" name="Shape 922">
            <a:extLst>
              <a:ext uri="{FF2B5EF4-FFF2-40B4-BE49-F238E27FC236}">
                <a16:creationId xmlns:a16="http://schemas.microsoft.com/office/drawing/2014/main" id="{0E8B29BE-ED9C-4923-8A15-2D7EB6FDD4FC}"/>
              </a:ext>
            </a:extLst>
          </p:cNvPr>
          <p:cNvSpPr>
            <a:spLocks noGrp="1"/>
          </p:cNvSpPr>
          <p:nvPr>
            <p:ph type="body" sz="quarter" idx="39" hasCustomPrompt="1"/>
          </p:nvPr>
        </p:nvSpPr>
        <p:spPr>
          <a:xfrm>
            <a:off x="285750" y="285750"/>
            <a:ext cx="8572500" cy="506404"/>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a:t>Agenda</a:t>
            </a:r>
            <a:endParaRPr/>
          </a:p>
        </p:txBody>
      </p:sp>
      <p:sp>
        <p:nvSpPr>
          <p:cNvPr id="31" name="Текст 7">
            <a:extLst>
              <a:ext uri="{FF2B5EF4-FFF2-40B4-BE49-F238E27FC236}">
                <a16:creationId xmlns:a16="http://schemas.microsoft.com/office/drawing/2014/main" id="{0546DBA2-A7CE-4C2B-93E7-CC5664F02B2E}"/>
              </a:ext>
            </a:extLst>
          </p:cNvPr>
          <p:cNvSpPr>
            <a:spLocks noGrp="1"/>
          </p:cNvSpPr>
          <p:nvPr>
            <p:ph type="body" sz="quarter" idx="65" hasCustomPrompt="1"/>
          </p:nvPr>
        </p:nvSpPr>
        <p:spPr>
          <a:xfrm>
            <a:off x="4602117" y="94705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2" name="Текст 7">
            <a:extLst>
              <a:ext uri="{FF2B5EF4-FFF2-40B4-BE49-F238E27FC236}">
                <a16:creationId xmlns:a16="http://schemas.microsoft.com/office/drawing/2014/main" id="{F23D09E5-F48E-46C4-BA48-55B8D916FF6C}"/>
              </a:ext>
            </a:extLst>
          </p:cNvPr>
          <p:cNvSpPr>
            <a:spLocks noGrp="1"/>
          </p:cNvSpPr>
          <p:nvPr>
            <p:ph type="body" sz="quarter" idx="66" hasCustomPrompt="1"/>
          </p:nvPr>
        </p:nvSpPr>
        <p:spPr>
          <a:xfrm>
            <a:off x="6647814" y="94705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3" name="Shape 427">
            <a:extLst>
              <a:ext uri="{FF2B5EF4-FFF2-40B4-BE49-F238E27FC236}">
                <a16:creationId xmlns:a16="http://schemas.microsoft.com/office/drawing/2014/main" id="{594D0953-7525-4E6D-B0D7-DB7BAB3AF3FA}"/>
              </a:ext>
            </a:extLst>
          </p:cNvPr>
          <p:cNvSpPr>
            <a:spLocks noGrp="1"/>
          </p:cNvSpPr>
          <p:nvPr>
            <p:ph type="body" sz="quarter" idx="67" hasCustomPrompt="1"/>
          </p:nvPr>
        </p:nvSpPr>
        <p:spPr>
          <a:xfrm>
            <a:off x="634756" y="1328539"/>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4" name="Текст 7">
            <a:extLst>
              <a:ext uri="{FF2B5EF4-FFF2-40B4-BE49-F238E27FC236}">
                <a16:creationId xmlns:a16="http://schemas.microsoft.com/office/drawing/2014/main" id="{DE211174-F013-47D8-9A4D-39E6BDD394E7}"/>
              </a:ext>
            </a:extLst>
          </p:cNvPr>
          <p:cNvSpPr>
            <a:spLocks noGrp="1"/>
          </p:cNvSpPr>
          <p:nvPr>
            <p:ph type="body" sz="quarter" idx="68" hasCustomPrompt="1"/>
          </p:nvPr>
        </p:nvSpPr>
        <p:spPr>
          <a:xfrm>
            <a:off x="3807681" y="1328539"/>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35" name="Shape 427">
            <a:extLst>
              <a:ext uri="{FF2B5EF4-FFF2-40B4-BE49-F238E27FC236}">
                <a16:creationId xmlns:a16="http://schemas.microsoft.com/office/drawing/2014/main" id="{B44DE5B6-E063-46C7-A47C-CE7C8EE76800}"/>
              </a:ext>
            </a:extLst>
          </p:cNvPr>
          <p:cNvSpPr>
            <a:spLocks noGrp="1"/>
          </p:cNvSpPr>
          <p:nvPr>
            <p:ph type="body" sz="quarter" idx="69" hasCustomPrompt="1"/>
          </p:nvPr>
        </p:nvSpPr>
        <p:spPr>
          <a:xfrm>
            <a:off x="284266" y="1328539"/>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36" name="Текст 7">
            <a:extLst>
              <a:ext uri="{FF2B5EF4-FFF2-40B4-BE49-F238E27FC236}">
                <a16:creationId xmlns:a16="http://schemas.microsoft.com/office/drawing/2014/main" id="{9ED0463C-1E8F-4172-AE9E-3FC1FD5A75FE}"/>
              </a:ext>
            </a:extLst>
          </p:cNvPr>
          <p:cNvSpPr>
            <a:spLocks noGrp="1"/>
          </p:cNvSpPr>
          <p:nvPr>
            <p:ph type="body" sz="quarter" idx="70" hasCustomPrompt="1"/>
          </p:nvPr>
        </p:nvSpPr>
        <p:spPr>
          <a:xfrm>
            <a:off x="4602117" y="1328539"/>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7" name="Текст 7">
            <a:extLst>
              <a:ext uri="{FF2B5EF4-FFF2-40B4-BE49-F238E27FC236}">
                <a16:creationId xmlns:a16="http://schemas.microsoft.com/office/drawing/2014/main" id="{FCD13EB4-5D3A-4966-8955-0D5EC74C421B}"/>
              </a:ext>
            </a:extLst>
          </p:cNvPr>
          <p:cNvSpPr>
            <a:spLocks noGrp="1"/>
          </p:cNvSpPr>
          <p:nvPr>
            <p:ph type="body" sz="quarter" idx="71" hasCustomPrompt="1"/>
          </p:nvPr>
        </p:nvSpPr>
        <p:spPr>
          <a:xfrm>
            <a:off x="6647814" y="1328539"/>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8" name="Shape 427">
            <a:extLst>
              <a:ext uri="{FF2B5EF4-FFF2-40B4-BE49-F238E27FC236}">
                <a16:creationId xmlns:a16="http://schemas.microsoft.com/office/drawing/2014/main" id="{7FDFA773-00C8-413C-B961-BDF046F8915C}"/>
              </a:ext>
            </a:extLst>
          </p:cNvPr>
          <p:cNvSpPr>
            <a:spLocks noGrp="1"/>
          </p:cNvSpPr>
          <p:nvPr>
            <p:ph type="body" sz="quarter" idx="72" hasCustomPrompt="1"/>
          </p:nvPr>
        </p:nvSpPr>
        <p:spPr>
          <a:xfrm>
            <a:off x="634756" y="1710021"/>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9" name="Текст 7">
            <a:extLst>
              <a:ext uri="{FF2B5EF4-FFF2-40B4-BE49-F238E27FC236}">
                <a16:creationId xmlns:a16="http://schemas.microsoft.com/office/drawing/2014/main" id="{8CD96B58-FF88-4799-83C0-7B3F7A791433}"/>
              </a:ext>
            </a:extLst>
          </p:cNvPr>
          <p:cNvSpPr>
            <a:spLocks noGrp="1"/>
          </p:cNvSpPr>
          <p:nvPr>
            <p:ph type="body" sz="quarter" idx="73" hasCustomPrompt="1"/>
          </p:nvPr>
        </p:nvSpPr>
        <p:spPr>
          <a:xfrm>
            <a:off x="3807681" y="1710021"/>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0" name="Shape 427">
            <a:extLst>
              <a:ext uri="{FF2B5EF4-FFF2-40B4-BE49-F238E27FC236}">
                <a16:creationId xmlns:a16="http://schemas.microsoft.com/office/drawing/2014/main" id="{D21DD8F8-D778-4FF8-8237-35AA5C64B039}"/>
              </a:ext>
            </a:extLst>
          </p:cNvPr>
          <p:cNvSpPr>
            <a:spLocks noGrp="1"/>
          </p:cNvSpPr>
          <p:nvPr>
            <p:ph type="body" sz="quarter" idx="74" hasCustomPrompt="1"/>
          </p:nvPr>
        </p:nvSpPr>
        <p:spPr>
          <a:xfrm>
            <a:off x="284266" y="1710021"/>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1" name="Текст 7">
            <a:extLst>
              <a:ext uri="{FF2B5EF4-FFF2-40B4-BE49-F238E27FC236}">
                <a16:creationId xmlns:a16="http://schemas.microsoft.com/office/drawing/2014/main" id="{37DD4E89-904E-42D3-9DB7-A88EC9B01175}"/>
              </a:ext>
            </a:extLst>
          </p:cNvPr>
          <p:cNvSpPr>
            <a:spLocks noGrp="1"/>
          </p:cNvSpPr>
          <p:nvPr>
            <p:ph type="body" sz="quarter" idx="75" hasCustomPrompt="1"/>
          </p:nvPr>
        </p:nvSpPr>
        <p:spPr>
          <a:xfrm>
            <a:off x="4602117" y="1710021"/>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2" name="Текст 7">
            <a:extLst>
              <a:ext uri="{FF2B5EF4-FFF2-40B4-BE49-F238E27FC236}">
                <a16:creationId xmlns:a16="http://schemas.microsoft.com/office/drawing/2014/main" id="{F79439D3-A2C0-4AFA-B6CB-27F6C0C3065B}"/>
              </a:ext>
            </a:extLst>
          </p:cNvPr>
          <p:cNvSpPr>
            <a:spLocks noGrp="1"/>
          </p:cNvSpPr>
          <p:nvPr>
            <p:ph type="body" sz="quarter" idx="76" hasCustomPrompt="1"/>
          </p:nvPr>
        </p:nvSpPr>
        <p:spPr>
          <a:xfrm>
            <a:off x="6647814" y="1710021"/>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3" name="Shape 427">
            <a:extLst>
              <a:ext uri="{FF2B5EF4-FFF2-40B4-BE49-F238E27FC236}">
                <a16:creationId xmlns:a16="http://schemas.microsoft.com/office/drawing/2014/main" id="{E410E884-D585-4181-9553-20489DE4D1A8}"/>
              </a:ext>
            </a:extLst>
          </p:cNvPr>
          <p:cNvSpPr>
            <a:spLocks noGrp="1"/>
          </p:cNvSpPr>
          <p:nvPr>
            <p:ph type="body" sz="quarter" idx="77" hasCustomPrompt="1"/>
          </p:nvPr>
        </p:nvSpPr>
        <p:spPr>
          <a:xfrm>
            <a:off x="634756" y="2091502"/>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4" name="Текст 7">
            <a:extLst>
              <a:ext uri="{FF2B5EF4-FFF2-40B4-BE49-F238E27FC236}">
                <a16:creationId xmlns:a16="http://schemas.microsoft.com/office/drawing/2014/main" id="{29E7CE7A-6CDD-4428-AAD7-69DAA98C5DFC}"/>
              </a:ext>
            </a:extLst>
          </p:cNvPr>
          <p:cNvSpPr>
            <a:spLocks noGrp="1"/>
          </p:cNvSpPr>
          <p:nvPr>
            <p:ph type="body" sz="quarter" idx="78" hasCustomPrompt="1"/>
          </p:nvPr>
        </p:nvSpPr>
        <p:spPr>
          <a:xfrm>
            <a:off x="3807681" y="2091502"/>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5" name="Shape 427">
            <a:extLst>
              <a:ext uri="{FF2B5EF4-FFF2-40B4-BE49-F238E27FC236}">
                <a16:creationId xmlns:a16="http://schemas.microsoft.com/office/drawing/2014/main" id="{DC194DD0-C796-4B11-AEDE-F3B0F472ADF6}"/>
              </a:ext>
            </a:extLst>
          </p:cNvPr>
          <p:cNvSpPr>
            <a:spLocks noGrp="1"/>
          </p:cNvSpPr>
          <p:nvPr>
            <p:ph type="body" sz="quarter" idx="79" hasCustomPrompt="1"/>
          </p:nvPr>
        </p:nvSpPr>
        <p:spPr>
          <a:xfrm>
            <a:off x="284266" y="2091502"/>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6" name="Текст 7">
            <a:extLst>
              <a:ext uri="{FF2B5EF4-FFF2-40B4-BE49-F238E27FC236}">
                <a16:creationId xmlns:a16="http://schemas.microsoft.com/office/drawing/2014/main" id="{A9495FFF-0B9F-48D1-9AC8-0E2C48258149}"/>
              </a:ext>
            </a:extLst>
          </p:cNvPr>
          <p:cNvSpPr>
            <a:spLocks noGrp="1"/>
          </p:cNvSpPr>
          <p:nvPr>
            <p:ph type="body" sz="quarter" idx="80" hasCustomPrompt="1"/>
          </p:nvPr>
        </p:nvSpPr>
        <p:spPr>
          <a:xfrm>
            <a:off x="4602117" y="2091502"/>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7" name="Текст 7">
            <a:extLst>
              <a:ext uri="{FF2B5EF4-FFF2-40B4-BE49-F238E27FC236}">
                <a16:creationId xmlns:a16="http://schemas.microsoft.com/office/drawing/2014/main" id="{A0855D12-2B6D-4A6F-948D-F1D9F9343723}"/>
              </a:ext>
            </a:extLst>
          </p:cNvPr>
          <p:cNvSpPr>
            <a:spLocks noGrp="1"/>
          </p:cNvSpPr>
          <p:nvPr>
            <p:ph type="body" sz="quarter" idx="81" hasCustomPrompt="1"/>
          </p:nvPr>
        </p:nvSpPr>
        <p:spPr>
          <a:xfrm>
            <a:off x="6647814" y="2091502"/>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8" name="Shape 427">
            <a:extLst>
              <a:ext uri="{FF2B5EF4-FFF2-40B4-BE49-F238E27FC236}">
                <a16:creationId xmlns:a16="http://schemas.microsoft.com/office/drawing/2014/main" id="{A0DF3107-F8E0-43C2-A80A-6C8BA0DDD7EB}"/>
              </a:ext>
            </a:extLst>
          </p:cNvPr>
          <p:cNvSpPr>
            <a:spLocks noGrp="1"/>
          </p:cNvSpPr>
          <p:nvPr>
            <p:ph type="body" sz="quarter" idx="82" hasCustomPrompt="1"/>
          </p:nvPr>
        </p:nvSpPr>
        <p:spPr>
          <a:xfrm>
            <a:off x="634756" y="2472984"/>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9" name="Текст 7">
            <a:extLst>
              <a:ext uri="{FF2B5EF4-FFF2-40B4-BE49-F238E27FC236}">
                <a16:creationId xmlns:a16="http://schemas.microsoft.com/office/drawing/2014/main" id="{AB9DF6C0-B464-4AE2-8662-1685867E6C44}"/>
              </a:ext>
            </a:extLst>
          </p:cNvPr>
          <p:cNvSpPr>
            <a:spLocks noGrp="1"/>
          </p:cNvSpPr>
          <p:nvPr>
            <p:ph type="body" sz="quarter" idx="83" hasCustomPrompt="1"/>
          </p:nvPr>
        </p:nvSpPr>
        <p:spPr>
          <a:xfrm>
            <a:off x="3807681" y="2472984"/>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0" name="Shape 427">
            <a:extLst>
              <a:ext uri="{FF2B5EF4-FFF2-40B4-BE49-F238E27FC236}">
                <a16:creationId xmlns:a16="http://schemas.microsoft.com/office/drawing/2014/main" id="{6DF5F441-D49F-4EB0-84B8-FED23E276171}"/>
              </a:ext>
            </a:extLst>
          </p:cNvPr>
          <p:cNvSpPr>
            <a:spLocks noGrp="1"/>
          </p:cNvSpPr>
          <p:nvPr>
            <p:ph type="body" sz="quarter" idx="84" hasCustomPrompt="1"/>
          </p:nvPr>
        </p:nvSpPr>
        <p:spPr>
          <a:xfrm>
            <a:off x="284266" y="2472984"/>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1" name="Текст 7">
            <a:extLst>
              <a:ext uri="{FF2B5EF4-FFF2-40B4-BE49-F238E27FC236}">
                <a16:creationId xmlns:a16="http://schemas.microsoft.com/office/drawing/2014/main" id="{A1560C63-8F9F-4CDD-8AB4-B7DD22095E4B}"/>
              </a:ext>
            </a:extLst>
          </p:cNvPr>
          <p:cNvSpPr>
            <a:spLocks noGrp="1"/>
          </p:cNvSpPr>
          <p:nvPr>
            <p:ph type="body" sz="quarter" idx="85" hasCustomPrompt="1"/>
          </p:nvPr>
        </p:nvSpPr>
        <p:spPr>
          <a:xfrm>
            <a:off x="4602117" y="2472984"/>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2" name="Текст 7">
            <a:extLst>
              <a:ext uri="{FF2B5EF4-FFF2-40B4-BE49-F238E27FC236}">
                <a16:creationId xmlns:a16="http://schemas.microsoft.com/office/drawing/2014/main" id="{E1DF8665-9F3B-44CE-9857-1186264D3239}"/>
              </a:ext>
            </a:extLst>
          </p:cNvPr>
          <p:cNvSpPr>
            <a:spLocks noGrp="1"/>
          </p:cNvSpPr>
          <p:nvPr>
            <p:ph type="body" sz="quarter" idx="86" hasCustomPrompt="1"/>
          </p:nvPr>
        </p:nvSpPr>
        <p:spPr>
          <a:xfrm>
            <a:off x="6647814" y="2472984"/>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3" name="Shape 427">
            <a:extLst>
              <a:ext uri="{FF2B5EF4-FFF2-40B4-BE49-F238E27FC236}">
                <a16:creationId xmlns:a16="http://schemas.microsoft.com/office/drawing/2014/main" id="{BCCDACBB-4A63-49F3-AD86-E298211238C5}"/>
              </a:ext>
            </a:extLst>
          </p:cNvPr>
          <p:cNvSpPr>
            <a:spLocks noGrp="1"/>
          </p:cNvSpPr>
          <p:nvPr>
            <p:ph type="body" sz="quarter" idx="87" hasCustomPrompt="1"/>
          </p:nvPr>
        </p:nvSpPr>
        <p:spPr>
          <a:xfrm>
            <a:off x="634756" y="2854465"/>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4" name="Текст 7">
            <a:extLst>
              <a:ext uri="{FF2B5EF4-FFF2-40B4-BE49-F238E27FC236}">
                <a16:creationId xmlns:a16="http://schemas.microsoft.com/office/drawing/2014/main" id="{3841C805-E3C7-494A-B384-5D9AF3A48084}"/>
              </a:ext>
            </a:extLst>
          </p:cNvPr>
          <p:cNvSpPr>
            <a:spLocks noGrp="1"/>
          </p:cNvSpPr>
          <p:nvPr>
            <p:ph type="body" sz="quarter" idx="88" hasCustomPrompt="1"/>
          </p:nvPr>
        </p:nvSpPr>
        <p:spPr>
          <a:xfrm>
            <a:off x="3807681" y="2854465"/>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5" name="Shape 427">
            <a:extLst>
              <a:ext uri="{FF2B5EF4-FFF2-40B4-BE49-F238E27FC236}">
                <a16:creationId xmlns:a16="http://schemas.microsoft.com/office/drawing/2014/main" id="{2A769030-89D5-452C-BA83-7CA07FC5D0EB}"/>
              </a:ext>
            </a:extLst>
          </p:cNvPr>
          <p:cNvSpPr>
            <a:spLocks noGrp="1"/>
          </p:cNvSpPr>
          <p:nvPr>
            <p:ph type="body" sz="quarter" idx="89" hasCustomPrompt="1"/>
          </p:nvPr>
        </p:nvSpPr>
        <p:spPr>
          <a:xfrm>
            <a:off x="284266" y="2854465"/>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6" name="Текст 7">
            <a:extLst>
              <a:ext uri="{FF2B5EF4-FFF2-40B4-BE49-F238E27FC236}">
                <a16:creationId xmlns:a16="http://schemas.microsoft.com/office/drawing/2014/main" id="{49D89E9F-0652-42DA-A6A1-9DA42EA57822}"/>
              </a:ext>
            </a:extLst>
          </p:cNvPr>
          <p:cNvSpPr>
            <a:spLocks noGrp="1"/>
          </p:cNvSpPr>
          <p:nvPr>
            <p:ph type="body" sz="quarter" idx="90" hasCustomPrompt="1"/>
          </p:nvPr>
        </p:nvSpPr>
        <p:spPr>
          <a:xfrm>
            <a:off x="4602117" y="2854465"/>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7" name="Текст 7">
            <a:extLst>
              <a:ext uri="{FF2B5EF4-FFF2-40B4-BE49-F238E27FC236}">
                <a16:creationId xmlns:a16="http://schemas.microsoft.com/office/drawing/2014/main" id="{83869A0A-4D67-4EB4-BDB9-A36A7AE0F910}"/>
              </a:ext>
            </a:extLst>
          </p:cNvPr>
          <p:cNvSpPr>
            <a:spLocks noGrp="1"/>
          </p:cNvSpPr>
          <p:nvPr>
            <p:ph type="body" sz="quarter" idx="91" hasCustomPrompt="1"/>
          </p:nvPr>
        </p:nvSpPr>
        <p:spPr>
          <a:xfrm>
            <a:off x="6647814" y="2854465"/>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8" name="Shape 427">
            <a:extLst>
              <a:ext uri="{FF2B5EF4-FFF2-40B4-BE49-F238E27FC236}">
                <a16:creationId xmlns:a16="http://schemas.microsoft.com/office/drawing/2014/main" id="{2F1778D8-DE4D-482B-B945-F49BC16CF6E4}"/>
              </a:ext>
            </a:extLst>
          </p:cNvPr>
          <p:cNvSpPr>
            <a:spLocks noGrp="1"/>
          </p:cNvSpPr>
          <p:nvPr>
            <p:ph type="body" sz="quarter" idx="92" hasCustomPrompt="1"/>
          </p:nvPr>
        </p:nvSpPr>
        <p:spPr>
          <a:xfrm>
            <a:off x="634756" y="3235947"/>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9" name="Текст 7">
            <a:extLst>
              <a:ext uri="{FF2B5EF4-FFF2-40B4-BE49-F238E27FC236}">
                <a16:creationId xmlns:a16="http://schemas.microsoft.com/office/drawing/2014/main" id="{70FA8B9B-F395-4814-8A90-7EAB73DAE890}"/>
              </a:ext>
            </a:extLst>
          </p:cNvPr>
          <p:cNvSpPr>
            <a:spLocks noGrp="1"/>
          </p:cNvSpPr>
          <p:nvPr>
            <p:ph type="body" sz="quarter" idx="93" hasCustomPrompt="1"/>
          </p:nvPr>
        </p:nvSpPr>
        <p:spPr>
          <a:xfrm>
            <a:off x="3807681" y="3235947"/>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0" name="Shape 427">
            <a:extLst>
              <a:ext uri="{FF2B5EF4-FFF2-40B4-BE49-F238E27FC236}">
                <a16:creationId xmlns:a16="http://schemas.microsoft.com/office/drawing/2014/main" id="{23781898-2744-47D4-89FA-06414C3BB8B2}"/>
              </a:ext>
            </a:extLst>
          </p:cNvPr>
          <p:cNvSpPr>
            <a:spLocks noGrp="1"/>
          </p:cNvSpPr>
          <p:nvPr>
            <p:ph type="body" sz="quarter" idx="94" hasCustomPrompt="1"/>
          </p:nvPr>
        </p:nvSpPr>
        <p:spPr>
          <a:xfrm>
            <a:off x="284266" y="3235947"/>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1" name="Текст 7">
            <a:extLst>
              <a:ext uri="{FF2B5EF4-FFF2-40B4-BE49-F238E27FC236}">
                <a16:creationId xmlns:a16="http://schemas.microsoft.com/office/drawing/2014/main" id="{DC165653-FACF-43E9-926D-7F5869FF1272}"/>
              </a:ext>
            </a:extLst>
          </p:cNvPr>
          <p:cNvSpPr>
            <a:spLocks noGrp="1"/>
          </p:cNvSpPr>
          <p:nvPr>
            <p:ph type="body" sz="quarter" idx="95" hasCustomPrompt="1"/>
          </p:nvPr>
        </p:nvSpPr>
        <p:spPr>
          <a:xfrm>
            <a:off x="4602117" y="3235947"/>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2" name="Текст 7">
            <a:extLst>
              <a:ext uri="{FF2B5EF4-FFF2-40B4-BE49-F238E27FC236}">
                <a16:creationId xmlns:a16="http://schemas.microsoft.com/office/drawing/2014/main" id="{7473B5F1-4BEF-47E6-997B-C9C78DA30B89}"/>
              </a:ext>
            </a:extLst>
          </p:cNvPr>
          <p:cNvSpPr>
            <a:spLocks noGrp="1"/>
          </p:cNvSpPr>
          <p:nvPr>
            <p:ph type="body" sz="quarter" idx="96" hasCustomPrompt="1"/>
          </p:nvPr>
        </p:nvSpPr>
        <p:spPr>
          <a:xfrm>
            <a:off x="6647814" y="3235947"/>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3" name="Shape 427">
            <a:extLst>
              <a:ext uri="{FF2B5EF4-FFF2-40B4-BE49-F238E27FC236}">
                <a16:creationId xmlns:a16="http://schemas.microsoft.com/office/drawing/2014/main" id="{C756CD6A-E824-46AB-86F4-C4D18687D3F0}"/>
              </a:ext>
            </a:extLst>
          </p:cNvPr>
          <p:cNvSpPr>
            <a:spLocks noGrp="1"/>
          </p:cNvSpPr>
          <p:nvPr>
            <p:ph type="body" sz="quarter" idx="97" hasCustomPrompt="1"/>
          </p:nvPr>
        </p:nvSpPr>
        <p:spPr>
          <a:xfrm>
            <a:off x="634756" y="361742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4" name="Текст 7">
            <a:extLst>
              <a:ext uri="{FF2B5EF4-FFF2-40B4-BE49-F238E27FC236}">
                <a16:creationId xmlns:a16="http://schemas.microsoft.com/office/drawing/2014/main" id="{604D5BC8-1E74-48FB-87B6-CBD3F8DA8516}"/>
              </a:ext>
            </a:extLst>
          </p:cNvPr>
          <p:cNvSpPr>
            <a:spLocks noGrp="1"/>
          </p:cNvSpPr>
          <p:nvPr>
            <p:ph type="body" sz="quarter" idx="98" hasCustomPrompt="1"/>
          </p:nvPr>
        </p:nvSpPr>
        <p:spPr>
          <a:xfrm>
            <a:off x="3807681" y="361742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5" name="Shape 427">
            <a:extLst>
              <a:ext uri="{FF2B5EF4-FFF2-40B4-BE49-F238E27FC236}">
                <a16:creationId xmlns:a16="http://schemas.microsoft.com/office/drawing/2014/main" id="{A48A1A58-7781-43EC-8DD7-C1FFF41BC079}"/>
              </a:ext>
            </a:extLst>
          </p:cNvPr>
          <p:cNvSpPr>
            <a:spLocks noGrp="1"/>
          </p:cNvSpPr>
          <p:nvPr>
            <p:ph type="body" sz="quarter" idx="99" hasCustomPrompt="1"/>
          </p:nvPr>
        </p:nvSpPr>
        <p:spPr>
          <a:xfrm>
            <a:off x="284266" y="3617428"/>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6" name="Текст 7">
            <a:extLst>
              <a:ext uri="{FF2B5EF4-FFF2-40B4-BE49-F238E27FC236}">
                <a16:creationId xmlns:a16="http://schemas.microsoft.com/office/drawing/2014/main" id="{F384482A-6D34-4660-B782-E9E0B3D1D7C3}"/>
              </a:ext>
            </a:extLst>
          </p:cNvPr>
          <p:cNvSpPr>
            <a:spLocks noGrp="1"/>
          </p:cNvSpPr>
          <p:nvPr>
            <p:ph type="body" sz="quarter" idx="100" hasCustomPrompt="1"/>
          </p:nvPr>
        </p:nvSpPr>
        <p:spPr>
          <a:xfrm>
            <a:off x="4602117" y="361742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7" name="Текст 7">
            <a:extLst>
              <a:ext uri="{FF2B5EF4-FFF2-40B4-BE49-F238E27FC236}">
                <a16:creationId xmlns:a16="http://schemas.microsoft.com/office/drawing/2014/main" id="{AC8143A6-698F-4233-9663-3FB4CEA52CCD}"/>
              </a:ext>
            </a:extLst>
          </p:cNvPr>
          <p:cNvSpPr>
            <a:spLocks noGrp="1"/>
          </p:cNvSpPr>
          <p:nvPr>
            <p:ph type="body" sz="quarter" idx="101" hasCustomPrompt="1"/>
          </p:nvPr>
        </p:nvSpPr>
        <p:spPr>
          <a:xfrm>
            <a:off x="6647814" y="361742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8" name="Shape 427">
            <a:extLst>
              <a:ext uri="{FF2B5EF4-FFF2-40B4-BE49-F238E27FC236}">
                <a16:creationId xmlns:a16="http://schemas.microsoft.com/office/drawing/2014/main" id="{FF9EA3A9-E8AC-40F9-9A6B-736AA171C605}"/>
              </a:ext>
            </a:extLst>
          </p:cNvPr>
          <p:cNvSpPr>
            <a:spLocks noGrp="1"/>
          </p:cNvSpPr>
          <p:nvPr>
            <p:ph type="body" sz="quarter" idx="102" hasCustomPrompt="1"/>
          </p:nvPr>
        </p:nvSpPr>
        <p:spPr>
          <a:xfrm>
            <a:off x="634756" y="3998910"/>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9" name="Текст 7">
            <a:extLst>
              <a:ext uri="{FF2B5EF4-FFF2-40B4-BE49-F238E27FC236}">
                <a16:creationId xmlns:a16="http://schemas.microsoft.com/office/drawing/2014/main" id="{2C0ABC18-3C9C-4A79-B14D-4197933FB230}"/>
              </a:ext>
            </a:extLst>
          </p:cNvPr>
          <p:cNvSpPr>
            <a:spLocks noGrp="1"/>
          </p:cNvSpPr>
          <p:nvPr>
            <p:ph type="body" sz="quarter" idx="103" hasCustomPrompt="1"/>
          </p:nvPr>
        </p:nvSpPr>
        <p:spPr>
          <a:xfrm>
            <a:off x="3807681" y="3998910"/>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0" name="Shape 427">
            <a:extLst>
              <a:ext uri="{FF2B5EF4-FFF2-40B4-BE49-F238E27FC236}">
                <a16:creationId xmlns:a16="http://schemas.microsoft.com/office/drawing/2014/main" id="{DFB11B43-69B7-4144-B92D-B6F0908C4F5A}"/>
              </a:ext>
            </a:extLst>
          </p:cNvPr>
          <p:cNvSpPr>
            <a:spLocks noGrp="1"/>
          </p:cNvSpPr>
          <p:nvPr>
            <p:ph type="body" sz="quarter" idx="104" hasCustomPrompt="1"/>
          </p:nvPr>
        </p:nvSpPr>
        <p:spPr>
          <a:xfrm>
            <a:off x="284266" y="3998910"/>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1" name="Текст 7">
            <a:extLst>
              <a:ext uri="{FF2B5EF4-FFF2-40B4-BE49-F238E27FC236}">
                <a16:creationId xmlns:a16="http://schemas.microsoft.com/office/drawing/2014/main" id="{F271EB16-B892-4F3A-B72B-0C8463A000F9}"/>
              </a:ext>
            </a:extLst>
          </p:cNvPr>
          <p:cNvSpPr>
            <a:spLocks noGrp="1"/>
          </p:cNvSpPr>
          <p:nvPr>
            <p:ph type="body" sz="quarter" idx="105" hasCustomPrompt="1"/>
          </p:nvPr>
        </p:nvSpPr>
        <p:spPr>
          <a:xfrm>
            <a:off x="4602117" y="3998910"/>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2" name="Текст 7">
            <a:extLst>
              <a:ext uri="{FF2B5EF4-FFF2-40B4-BE49-F238E27FC236}">
                <a16:creationId xmlns:a16="http://schemas.microsoft.com/office/drawing/2014/main" id="{FC0DE52D-9D22-4C8D-9761-0B0BA700533F}"/>
              </a:ext>
            </a:extLst>
          </p:cNvPr>
          <p:cNvSpPr>
            <a:spLocks noGrp="1"/>
          </p:cNvSpPr>
          <p:nvPr>
            <p:ph type="body" sz="quarter" idx="106" hasCustomPrompt="1"/>
          </p:nvPr>
        </p:nvSpPr>
        <p:spPr>
          <a:xfrm>
            <a:off x="6647814" y="3998910"/>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3" name="Shape 427">
            <a:extLst>
              <a:ext uri="{FF2B5EF4-FFF2-40B4-BE49-F238E27FC236}">
                <a16:creationId xmlns:a16="http://schemas.microsoft.com/office/drawing/2014/main" id="{728F2880-7F01-488F-9B04-77A5A019CF4F}"/>
              </a:ext>
            </a:extLst>
          </p:cNvPr>
          <p:cNvSpPr>
            <a:spLocks noGrp="1"/>
          </p:cNvSpPr>
          <p:nvPr>
            <p:ph type="body" sz="quarter" idx="107" hasCustomPrompt="1"/>
          </p:nvPr>
        </p:nvSpPr>
        <p:spPr>
          <a:xfrm>
            <a:off x="634756" y="4380393"/>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74" name="Текст 7">
            <a:extLst>
              <a:ext uri="{FF2B5EF4-FFF2-40B4-BE49-F238E27FC236}">
                <a16:creationId xmlns:a16="http://schemas.microsoft.com/office/drawing/2014/main" id="{17ECD433-44A6-4AF1-A959-0FB2622F6497}"/>
              </a:ext>
            </a:extLst>
          </p:cNvPr>
          <p:cNvSpPr>
            <a:spLocks noGrp="1"/>
          </p:cNvSpPr>
          <p:nvPr>
            <p:ph type="body" sz="quarter" idx="108" hasCustomPrompt="1"/>
          </p:nvPr>
        </p:nvSpPr>
        <p:spPr>
          <a:xfrm>
            <a:off x="3807681" y="4380393"/>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5" name="Shape 427">
            <a:extLst>
              <a:ext uri="{FF2B5EF4-FFF2-40B4-BE49-F238E27FC236}">
                <a16:creationId xmlns:a16="http://schemas.microsoft.com/office/drawing/2014/main" id="{FBED1C5A-0331-4B44-BDFF-54D59393DB65}"/>
              </a:ext>
            </a:extLst>
          </p:cNvPr>
          <p:cNvSpPr>
            <a:spLocks noGrp="1"/>
          </p:cNvSpPr>
          <p:nvPr>
            <p:ph type="body" sz="quarter" idx="109" hasCustomPrompt="1"/>
          </p:nvPr>
        </p:nvSpPr>
        <p:spPr>
          <a:xfrm>
            <a:off x="284266" y="4380393"/>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6" name="Текст 7">
            <a:extLst>
              <a:ext uri="{FF2B5EF4-FFF2-40B4-BE49-F238E27FC236}">
                <a16:creationId xmlns:a16="http://schemas.microsoft.com/office/drawing/2014/main" id="{5D19449E-B49B-4551-9DB6-5D6038A52CFE}"/>
              </a:ext>
            </a:extLst>
          </p:cNvPr>
          <p:cNvSpPr>
            <a:spLocks noGrp="1"/>
          </p:cNvSpPr>
          <p:nvPr>
            <p:ph type="body" sz="quarter" idx="110" hasCustomPrompt="1"/>
          </p:nvPr>
        </p:nvSpPr>
        <p:spPr>
          <a:xfrm>
            <a:off x="4602117" y="4380393"/>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7" name="Текст 7">
            <a:extLst>
              <a:ext uri="{FF2B5EF4-FFF2-40B4-BE49-F238E27FC236}">
                <a16:creationId xmlns:a16="http://schemas.microsoft.com/office/drawing/2014/main" id="{AE8EB973-7307-4D53-8886-100B4D542E61}"/>
              </a:ext>
            </a:extLst>
          </p:cNvPr>
          <p:cNvSpPr>
            <a:spLocks noGrp="1"/>
          </p:cNvSpPr>
          <p:nvPr>
            <p:ph type="body" sz="quarter" idx="111" hasCustomPrompt="1"/>
          </p:nvPr>
        </p:nvSpPr>
        <p:spPr>
          <a:xfrm>
            <a:off x="6647814" y="4380393"/>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8" name="Footer Placeholder 6">
            <a:extLst>
              <a:ext uri="{FF2B5EF4-FFF2-40B4-BE49-F238E27FC236}">
                <a16:creationId xmlns:a16="http://schemas.microsoft.com/office/drawing/2014/main" id="{AC4978DF-FF3B-4BD0-AF26-B722FC917EF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79" name="Slide Number Placeholder 9">
            <a:extLst>
              <a:ext uri="{FF2B5EF4-FFF2-40B4-BE49-F238E27FC236}">
                <a16:creationId xmlns:a16="http://schemas.microsoft.com/office/drawing/2014/main" id="{15A65F69-2C73-4253-B568-FD600191459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94005785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genda option 3">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9" name="Footer Placeholder 6">
            <a:extLst>
              <a:ext uri="{FF2B5EF4-FFF2-40B4-BE49-F238E27FC236}">
                <a16:creationId xmlns:a16="http://schemas.microsoft.com/office/drawing/2014/main" id="{25C35BE5-9691-4032-85CD-3FBCEF5AFA73}"/>
              </a:ext>
            </a:extLst>
          </p:cNvPr>
          <p:cNvSpPr>
            <a:spLocks noGrp="1"/>
          </p:cNvSpPr>
          <p:nvPr>
            <p:ph type="ftr" sz="quarter" idx="16"/>
          </p:nvPr>
        </p:nvSpPr>
        <p:spPr>
          <a:xfrm>
            <a:off x="270130" y="4888126"/>
            <a:ext cx="4287924" cy="154745"/>
          </a:xfrm>
          <a:prstGeom prst="rect">
            <a:avLst/>
          </a:prstGeom>
        </p:spPr>
        <p:txBody>
          <a:bodyPr/>
          <a:lstStyle>
            <a:lvl1pPr>
              <a:defRPr sz="600">
                <a:solidFill>
                  <a:schemeClr val="bg1">
                    <a:alpha val="40000"/>
                  </a:schemeClr>
                </a:solidFill>
              </a:defRPr>
            </a:lvl1pPr>
          </a:lstStyle>
          <a:p>
            <a:r>
              <a:rPr lang="en-GB" dirty="0"/>
              <a:t>Copyright © 2020 Accenture. All rights reserved.</a:t>
            </a:r>
          </a:p>
        </p:txBody>
      </p:sp>
      <p:sp>
        <p:nvSpPr>
          <p:cNvPr id="10" name="Slide Number Placeholder 9">
            <a:extLst>
              <a:ext uri="{FF2B5EF4-FFF2-40B4-BE49-F238E27FC236}">
                <a16:creationId xmlns:a16="http://schemas.microsoft.com/office/drawing/2014/main" id="{744BAC1B-F40D-435D-8FB1-60D31FE52E65}"/>
              </a:ext>
            </a:extLst>
          </p:cNvPr>
          <p:cNvSpPr>
            <a:spLocks noGrp="1"/>
          </p:cNvSpPr>
          <p:nvPr>
            <p:ph type="sldNum" sz="quarter" idx="17"/>
          </p:nvPr>
        </p:nvSpPr>
        <p:spPr>
          <a:xfrm>
            <a:off x="8617290" y="4888126"/>
            <a:ext cx="289397" cy="154745"/>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
        <p:nvSpPr>
          <p:cNvPr id="7" name="Shape 922">
            <a:extLst>
              <a:ext uri="{FF2B5EF4-FFF2-40B4-BE49-F238E27FC236}">
                <a16:creationId xmlns:a16="http://schemas.microsoft.com/office/drawing/2014/main" id="{A59AF6F5-1FE6-41F7-B876-C8FA9CF051EB}"/>
              </a:ext>
            </a:extLst>
          </p:cNvPr>
          <p:cNvSpPr>
            <a:spLocks noGrp="1"/>
          </p:cNvSpPr>
          <p:nvPr>
            <p:ph type="body" sz="quarter" idx="39" hasCustomPrompt="1"/>
          </p:nvPr>
        </p:nvSpPr>
        <p:spPr>
          <a:xfrm>
            <a:off x="840529" y="1007063"/>
            <a:ext cx="8017721" cy="635081"/>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a:t>Agenda</a:t>
            </a:r>
            <a:endParaRPr/>
          </a:p>
        </p:txBody>
      </p:sp>
      <p:sp>
        <p:nvSpPr>
          <p:cNvPr id="8" name="Shape 427">
            <a:extLst>
              <a:ext uri="{FF2B5EF4-FFF2-40B4-BE49-F238E27FC236}">
                <a16:creationId xmlns:a16="http://schemas.microsoft.com/office/drawing/2014/main" id="{64253665-E26D-4C1F-8A05-0B67EC138A91}"/>
              </a:ext>
            </a:extLst>
          </p:cNvPr>
          <p:cNvSpPr>
            <a:spLocks noGrp="1"/>
          </p:cNvSpPr>
          <p:nvPr>
            <p:ph type="body" sz="quarter" idx="52" hasCustomPrompt="1"/>
          </p:nvPr>
        </p:nvSpPr>
        <p:spPr>
          <a:xfrm>
            <a:off x="2157128" y="1900375"/>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1" name="Shape 427">
            <a:extLst>
              <a:ext uri="{FF2B5EF4-FFF2-40B4-BE49-F238E27FC236}">
                <a16:creationId xmlns:a16="http://schemas.microsoft.com/office/drawing/2014/main" id="{B412A677-43B2-4138-89C4-96CD5F49C116}"/>
              </a:ext>
            </a:extLst>
          </p:cNvPr>
          <p:cNvSpPr>
            <a:spLocks noGrp="1"/>
          </p:cNvSpPr>
          <p:nvPr>
            <p:ph type="body" sz="quarter" idx="59" hasCustomPrompt="1"/>
          </p:nvPr>
        </p:nvSpPr>
        <p:spPr>
          <a:xfrm>
            <a:off x="1416259" y="1900375"/>
            <a:ext cx="519521"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5" name="Shape 427">
            <a:extLst>
              <a:ext uri="{FF2B5EF4-FFF2-40B4-BE49-F238E27FC236}">
                <a16:creationId xmlns:a16="http://schemas.microsoft.com/office/drawing/2014/main" id="{403E4040-0168-473D-9730-7BBDF1FC3132}"/>
              </a:ext>
            </a:extLst>
          </p:cNvPr>
          <p:cNvSpPr>
            <a:spLocks noGrp="1"/>
          </p:cNvSpPr>
          <p:nvPr>
            <p:ph type="body" sz="quarter" idx="67" hasCustomPrompt="1"/>
          </p:nvPr>
        </p:nvSpPr>
        <p:spPr>
          <a:xfrm>
            <a:off x="2157128" y="2404759"/>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6" name="Shape 427">
            <a:extLst>
              <a:ext uri="{FF2B5EF4-FFF2-40B4-BE49-F238E27FC236}">
                <a16:creationId xmlns:a16="http://schemas.microsoft.com/office/drawing/2014/main" id="{B38D7EF9-FB82-476C-A9E6-5FF9A70D6D91}"/>
              </a:ext>
            </a:extLst>
          </p:cNvPr>
          <p:cNvSpPr>
            <a:spLocks noGrp="1"/>
          </p:cNvSpPr>
          <p:nvPr>
            <p:ph type="body" sz="quarter" idx="69" hasCustomPrompt="1"/>
          </p:nvPr>
        </p:nvSpPr>
        <p:spPr>
          <a:xfrm>
            <a:off x="1416259" y="2404759"/>
            <a:ext cx="519520"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7" name="Shape 427">
            <a:extLst>
              <a:ext uri="{FF2B5EF4-FFF2-40B4-BE49-F238E27FC236}">
                <a16:creationId xmlns:a16="http://schemas.microsoft.com/office/drawing/2014/main" id="{6366E733-C206-4A89-9FB5-31F8E56968E9}"/>
              </a:ext>
            </a:extLst>
          </p:cNvPr>
          <p:cNvSpPr>
            <a:spLocks noGrp="1"/>
          </p:cNvSpPr>
          <p:nvPr>
            <p:ph type="body" sz="quarter" idx="72" hasCustomPrompt="1"/>
          </p:nvPr>
        </p:nvSpPr>
        <p:spPr>
          <a:xfrm>
            <a:off x="2157128" y="2909144"/>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8" name="Shape 427">
            <a:extLst>
              <a:ext uri="{FF2B5EF4-FFF2-40B4-BE49-F238E27FC236}">
                <a16:creationId xmlns:a16="http://schemas.microsoft.com/office/drawing/2014/main" id="{002674C7-A553-49B2-81E2-42ACAA9406D6}"/>
              </a:ext>
            </a:extLst>
          </p:cNvPr>
          <p:cNvSpPr>
            <a:spLocks noGrp="1"/>
          </p:cNvSpPr>
          <p:nvPr>
            <p:ph type="body" sz="quarter" idx="74" hasCustomPrompt="1"/>
          </p:nvPr>
        </p:nvSpPr>
        <p:spPr>
          <a:xfrm>
            <a:off x="1416259" y="2909144"/>
            <a:ext cx="519519"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9" name="Shape 427">
            <a:extLst>
              <a:ext uri="{FF2B5EF4-FFF2-40B4-BE49-F238E27FC236}">
                <a16:creationId xmlns:a16="http://schemas.microsoft.com/office/drawing/2014/main" id="{905B95E7-18D0-44DF-9B9F-058122C37036}"/>
              </a:ext>
            </a:extLst>
          </p:cNvPr>
          <p:cNvSpPr>
            <a:spLocks noGrp="1"/>
          </p:cNvSpPr>
          <p:nvPr>
            <p:ph type="body" sz="quarter" idx="77" hasCustomPrompt="1"/>
          </p:nvPr>
        </p:nvSpPr>
        <p:spPr>
          <a:xfrm>
            <a:off x="2157128" y="3413530"/>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20" name="Shape 427">
            <a:extLst>
              <a:ext uri="{FF2B5EF4-FFF2-40B4-BE49-F238E27FC236}">
                <a16:creationId xmlns:a16="http://schemas.microsoft.com/office/drawing/2014/main" id="{5E434759-0B7F-4320-937B-A97C550C978F}"/>
              </a:ext>
            </a:extLst>
          </p:cNvPr>
          <p:cNvSpPr>
            <a:spLocks noGrp="1"/>
          </p:cNvSpPr>
          <p:nvPr>
            <p:ph type="body" sz="quarter" idx="79" hasCustomPrompt="1"/>
          </p:nvPr>
        </p:nvSpPr>
        <p:spPr>
          <a:xfrm>
            <a:off x="1416259" y="3413530"/>
            <a:ext cx="519518"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Tree>
    <p:extLst>
      <p:ext uri="{BB962C8B-B14F-4D97-AF65-F5344CB8AC3E}">
        <p14:creationId xmlns:p14="http://schemas.microsoft.com/office/powerpoint/2010/main" val="300326193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4058037" y="2685351"/>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68412" y="2687672"/>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2691153"/>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4058037" y="1198153"/>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68412" y="1200474"/>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203954"/>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4051846" y="1728347"/>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68412" y="1716522"/>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1715141"/>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4045654" y="3215544"/>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62221" y="3203720"/>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202338"/>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277332" y="1198153"/>
            <a:ext cx="3296448" cy="2642251"/>
          </a:xfrm>
          <a:prstGeom prst="rect">
            <a:avLst/>
          </a:prstGeom>
        </p:spPr>
        <p:txBody>
          <a:bodyPr tIns="0" bIns="0" anchor="b">
            <a:normAutofit/>
          </a:bodyPr>
          <a:lstStyle>
            <a:lvl1pPr>
              <a:lnSpc>
                <a:spcPct val="70000"/>
              </a:lnSpc>
              <a:defRPr sz="5400">
                <a:solidFill>
                  <a:schemeClr val="accent1"/>
                </a:solidFill>
              </a:defRPr>
            </a:lvl1pPr>
            <a:lvl2pPr>
              <a:defRPr sz="4500"/>
            </a:lvl2pPr>
            <a:lvl3pPr>
              <a:defRPr sz="4500"/>
            </a:lvl3pPr>
            <a:lvl4pPr>
              <a:defRPr sz="4500"/>
            </a:lvl4pPr>
            <a:lvl5pPr>
              <a:defRPr sz="4500"/>
            </a:lvl5pPr>
          </a:lstStyle>
          <a:p>
            <a:pPr lvl="0"/>
            <a:r>
              <a:rPr lang="en-US"/>
              <a:t>Agenda</a:t>
            </a:r>
          </a:p>
        </p:txBody>
      </p:sp>
    </p:spTree>
    <p:extLst>
      <p:ext uri="{BB962C8B-B14F-4D97-AF65-F5344CB8AC3E}">
        <p14:creationId xmlns:p14="http://schemas.microsoft.com/office/powerpoint/2010/main" val="28220424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803966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65158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731171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Option 2">
    <p:bg>
      <p:bgPr>
        <a:solidFill>
          <a:schemeClr val="bg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E5DFCA31-C757-49EA-8715-235DD954237A}"/>
              </a:ext>
            </a:extLst>
          </p:cNvPr>
          <p:cNvSpPr>
            <a:spLocks noGrp="1"/>
          </p:cNvSpPr>
          <p:nvPr>
            <p:ph type="body" sz="quarter" idx="33" hasCustomPrompt="1"/>
          </p:nvPr>
        </p:nvSpPr>
        <p:spPr>
          <a:xfrm>
            <a:off x="306707"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19" name="Text Placeholder 4">
            <a:extLst>
              <a:ext uri="{FF2B5EF4-FFF2-40B4-BE49-F238E27FC236}">
                <a16:creationId xmlns:a16="http://schemas.microsoft.com/office/drawing/2014/main" id="{C6A0CA2F-5A07-44CF-8AC0-6473F8CBE67F}"/>
              </a:ext>
            </a:extLst>
          </p:cNvPr>
          <p:cNvSpPr>
            <a:spLocks noGrp="1"/>
          </p:cNvSpPr>
          <p:nvPr>
            <p:ph type="body" sz="quarter" idx="34" hasCustomPrompt="1"/>
          </p:nvPr>
        </p:nvSpPr>
        <p:spPr>
          <a:xfrm>
            <a:off x="306708"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2" name="Text Placeholder 4">
            <a:extLst>
              <a:ext uri="{FF2B5EF4-FFF2-40B4-BE49-F238E27FC236}">
                <a16:creationId xmlns:a16="http://schemas.microsoft.com/office/drawing/2014/main" id="{67FB5C59-37D8-4186-BC2C-4F9193001B69}"/>
              </a:ext>
            </a:extLst>
          </p:cNvPr>
          <p:cNvSpPr>
            <a:spLocks noGrp="1"/>
          </p:cNvSpPr>
          <p:nvPr>
            <p:ph type="body" sz="quarter" idx="35" hasCustomPrompt="1"/>
          </p:nvPr>
        </p:nvSpPr>
        <p:spPr>
          <a:xfrm>
            <a:off x="3043783"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23" name="Text Placeholder 4">
            <a:extLst>
              <a:ext uri="{FF2B5EF4-FFF2-40B4-BE49-F238E27FC236}">
                <a16:creationId xmlns:a16="http://schemas.microsoft.com/office/drawing/2014/main" id="{5568B2C6-1477-4343-81AF-DD283C6FDBE8}"/>
              </a:ext>
            </a:extLst>
          </p:cNvPr>
          <p:cNvSpPr>
            <a:spLocks noGrp="1"/>
          </p:cNvSpPr>
          <p:nvPr>
            <p:ph type="body" sz="quarter" idx="36" hasCustomPrompt="1"/>
          </p:nvPr>
        </p:nvSpPr>
        <p:spPr>
          <a:xfrm>
            <a:off x="3043784"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6" name="Text Placeholder 4">
            <a:extLst>
              <a:ext uri="{FF2B5EF4-FFF2-40B4-BE49-F238E27FC236}">
                <a16:creationId xmlns:a16="http://schemas.microsoft.com/office/drawing/2014/main" id="{932C101F-827C-4EA9-856F-DD5B526CA602}"/>
              </a:ext>
            </a:extLst>
          </p:cNvPr>
          <p:cNvSpPr>
            <a:spLocks noGrp="1"/>
          </p:cNvSpPr>
          <p:nvPr>
            <p:ph type="body" sz="quarter" idx="37" hasCustomPrompt="1"/>
          </p:nvPr>
        </p:nvSpPr>
        <p:spPr>
          <a:xfrm>
            <a:off x="5780860"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27" name="Text Placeholder 4">
            <a:extLst>
              <a:ext uri="{FF2B5EF4-FFF2-40B4-BE49-F238E27FC236}">
                <a16:creationId xmlns:a16="http://schemas.microsoft.com/office/drawing/2014/main" id="{21A31ACB-BD9C-4E03-A4F2-CF8CBA4D29CA}"/>
              </a:ext>
            </a:extLst>
          </p:cNvPr>
          <p:cNvSpPr>
            <a:spLocks noGrp="1"/>
          </p:cNvSpPr>
          <p:nvPr>
            <p:ph type="body" sz="quarter" idx="38" hasCustomPrompt="1"/>
          </p:nvPr>
        </p:nvSpPr>
        <p:spPr>
          <a:xfrm>
            <a:off x="5780860"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17" name="Footer Placeholder 6">
            <a:extLst>
              <a:ext uri="{FF2B5EF4-FFF2-40B4-BE49-F238E27FC236}">
                <a16:creationId xmlns:a16="http://schemas.microsoft.com/office/drawing/2014/main" id="{C23796AE-6670-4976-9E89-BDCCAC2A1F8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6585CBDE-ED7A-4270-ADD8-99D486F6593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1" name="Title 1">
            <a:extLst>
              <a:ext uri="{FF2B5EF4-FFF2-40B4-BE49-F238E27FC236}">
                <a16:creationId xmlns:a16="http://schemas.microsoft.com/office/drawing/2014/main" id="{CA098EBD-21B9-4062-AF65-AF74EA19982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32032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752856"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2810103"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4950325"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7007572"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497770"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4716001"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292335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62731" y="1"/>
            <a:ext cx="5381269" cy="51434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244472" y="2833596"/>
            <a:ext cx="4046833" cy="717869"/>
          </a:xfrm>
          <a:prstGeom prst="rect">
            <a:avLst/>
          </a:prstGeom>
        </p:spPr>
        <p:txBody>
          <a:bodyPr anchor="ctr">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244471" y="3637073"/>
            <a:ext cx="4046833" cy="552093"/>
          </a:xfrm>
          <a:prstGeom prst="rect">
            <a:avLst/>
          </a:prstGeom>
        </p:spPr>
        <p:txBody>
          <a:bodyPr>
            <a:normAutofit/>
          </a:bodyPr>
          <a:lstStyle>
            <a:lvl1pPr>
              <a:lnSpc>
                <a:spcPct val="80000"/>
              </a:lnSpc>
              <a:spcBef>
                <a:spcPts val="0"/>
              </a:spcBef>
              <a:spcAft>
                <a:spcPts val="0"/>
              </a:spcAft>
              <a:defRPr sz="135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385466" y="4433862"/>
            <a:ext cx="1472784" cy="395313"/>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244948" y="314325"/>
            <a:ext cx="4046833" cy="2180035"/>
          </a:xfrm>
        </p:spPr>
        <p:txBody>
          <a:bodyPr anchor="b">
            <a:norm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3220377167"/>
      </p:ext>
    </p:extLst>
  </p:cSld>
  <p:clrMapOvr>
    <a:masterClrMapping/>
  </p:clrMapOvr>
  <p:extLst>
    <p:ext uri="{DCECCB84-F9BA-43D5-87BE-67443E8EF086}">
      <p15:sldGuideLst xmlns:p15="http://schemas.microsoft.com/office/powerpoint/2012/main">
        <p15:guide id="1" pos="3840">
          <p15:clr>
            <a:srgbClr val="FBAE40"/>
          </p15:clr>
        </p15:guide>
        <p15:guide id="0" pos="600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446130"/>
            <a:ext cx="9143999" cy="33039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110161"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333375"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110161"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333376"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110161"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333376"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5348786"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4572000"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5348786"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4572001"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5348786"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4572001"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523091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316247"/>
            <a:ext cx="9143999" cy="3433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285751"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285750"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285749"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4577577"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4577576"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4577576"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350239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321821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285750"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285750"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2432592"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2432592"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4579434"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4579434"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6726276"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6726276"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713490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s opt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1703FF2-6725-48D9-9575-DC5999A197F1}"/>
              </a:ext>
            </a:extLst>
          </p:cNvPr>
          <p:cNvSpPr/>
          <p:nvPr userDrawn="1"/>
        </p:nvSpPr>
        <p:spPr>
          <a:xfrm>
            <a:off x="267996"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19" name="Picture 18">
            <a:extLst>
              <a:ext uri="{FF2B5EF4-FFF2-40B4-BE49-F238E27FC236}">
                <a16:creationId xmlns:a16="http://schemas.microsoft.com/office/drawing/2014/main" id="{DBB733E0-388D-4FA7-B131-40617C8DD8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7996" y="1335724"/>
            <a:ext cx="418073" cy="392718"/>
          </a:xfrm>
          <a:prstGeom prst="rect">
            <a:avLst/>
          </a:prstGeom>
        </p:spPr>
      </p:pic>
      <p:sp>
        <p:nvSpPr>
          <p:cNvPr id="20" name="Rectangle 19">
            <a:extLst>
              <a:ext uri="{FF2B5EF4-FFF2-40B4-BE49-F238E27FC236}">
                <a16:creationId xmlns:a16="http://schemas.microsoft.com/office/drawing/2014/main" id="{E7FA3A99-AE6A-472F-B6A9-C4B7B22D9697}"/>
              </a:ext>
            </a:extLst>
          </p:cNvPr>
          <p:cNvSpPr/>
          <p:nvPr userDrawn="1"/>
        </p:nvSpPr>
        <p:spPr>
          <a:xfrm>
            <a:off x="3211179"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1" name="Picture 20">
            <a:extLst>
              <a:ext uri="{FF2B5EF4-FFF2-40B4-BE49-F238E27FC236}">
                <a16:creationId xmlns:a16="http://schemas.microsoft.com/office/drawing/2014/main" id="{3DA44A62-8FE7-4437-A901-1DF6913CFA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11180" y="1335724"/>
            <a:ext cx="418073" cy="392718"/>
          </a:xfrm>
          <a:prstGeom prst="rect">
            <a:avLst/>
          </a:prstGeom>
        </p:spPr>
      </p:pic>
      <p:sp>
        <p:nvSpPr>
          <p:cNvPr id="22" name="Rectangle 21">
            <a:extLst>
              <a:ext uri="{FF2B5EF4-FFF2-40B4-BE49-F238E27FC236}">
                <a16:creationId xmlns:a16="http://schemas.microsoft.com/office/drawing/2014/main" id="{EA4E9679-620E-41E6-846B-FFCD31C4E8BA}"/>
              </a:ext>
            </a:extLst>
          </p:cNvPr>
          <p:cNvSpPr/>
          <p:nvPr userDrawn="1"/>
        </p:nvSpPr>
        <p:spPr>
          <a:xfrm>
            <a:off x="6154363"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3" name="Picture 22">
            <a:extLst>
              <a:ext uri="{FF2B5EF4-FFF2-40B4-BE49-F238E27FC236}">
                <a16:creationId xmlns:a16="http://schemas.microsoft.com/office/drawing/2014/main" id="{4C3DB8D1-D372-4A50-86A0-77744DC25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4363" y="1335724"/>
            <a:ext cx="418073" cy="392718"/>
          </a:xfrm>
          <a:prstGeom prst="rect">
            <a:avLst/>
          </a:prstGeom>
        </p:spPr>
      </p:pic>
      <p:sp>
        <p:nvSpPr>
          <p:cNvPr id="5" name="Текст 7">
            <a:extLst>
              <a:ext uri="{FF2B5EF4-FFF2-40B4-BE49-F238E27FC236}">
                <a16:creationId xmlns:a16="http://schemas.microsoft.com/office/drawing/2014/main" id="{786CE6AE-52E3-42E0-8526-5B73F01B0724}"/>
              </a:ext>
            </a:extLst>
          </p:cNvPr>
          <p:cNvSpPr>
            <a:spLocks noGrp="1"/>
          </p:cNvSpPr>
          <p:nvPr>
            <p:ph type="body" sz="quarter" idx="39" hasCustomPrompt="1"/>
          </p:nvPr>
        </p:nvSpPr>
        <p:spPr>
          <a:xfrm>
            <a:off x="411461" y="2117310"/>
            <a:ext cx="2145840"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8" name="Текст 7">
            <a:extLst>
              <a:ext uri="{FF2B5EF4-FFF2-40B4-BE49-F238E27FC236}">
                <a16:creationId xmlns:a16="http://schemas.microsoft.com/office/drawing/2014/main" id="{209A35F7-46B1-4A70-8662-82AD3EE1FB90}"/>
              </a:ext>
            </a:extLst>
          </p:cNvPr>
          <p:cNvSpPr>
            <a:spLocks noGrp="1"/>
          </p:cNvSpPr>
          <p:nvPr>
            <p:ph type="body" sz="quarter" idx="54" hasCustomPrompt="1"/>
          </p:nvPr>
        </p:nvSpPr>
        <p:spPr>
          <a:xfrm>
            <a:off x="3358377"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9" name="Shape 427">
            <a:extLst>
              <a:ext uri="{FF2B5EF4-FFF2-40B4-BE49-F238E27FC236}">
                <a16:creationId xmlns:a16="http://schemas.microsoft.com/office/drawing/2014/main" id="{BDD7ACE7-8334-4E3D-A30A-5F494F88FDC4}"/>
              </a:ext>
            </a:extLst>
          </p:cNvPr>
          <p:cNvSpPr>
            <a:spLocks noGrp="1"/>
          </p:cNvSpPr>
          <p:nvPr>
            <p:ph type="body" sz="quarter" idx="52" hasCustomPrompt="1"/>
          </p:nvPr>
        </p:nvSpPr>
        <p:spPr>
          <a:xfrm>
            <a:off x="740140" y="1387682"/>
            <a:ext cx="2159795"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0" name="Shape 427">
            <a:extLst>
              <a:ext uri="{FF2B5EF4-FFF2-40B4-BE49-F238E27FC236}">
                <a16:creationId xmlns:a16="http://schemas.microsoft.com/office/drawing/2014/main" id="{0A34310F-7D09-4040-B8C9-90E2A6BBF94E}"/>
              </a:ext>
            </a:extLst>
          </p:cNvPr>
          <p:cNvSpPr>
            <a:spLocks noGrp="1"/>
          </p:cNvSpPr>
          <p:nvPr>
            <p:ph type="body" sz="quarter" idx="56" hasCustomPrompt="1"/>
          </p:nvPr>
        </p:nvSpPr>
        <p:spPr>
          <a:xfrm>
            <a:off x="3684773" y="1366308"/>
            <a:ext cx="2152328"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1" name="Текст 7">
            <a:extLst>
              <a:ext uri="{FF2B5EF4-FFF2-40B4-BE49-F238E27FC236}">
                <a16:creationId xmlns:a16="http://schemas.microsoft.com/office/drawing/2014/main" id="{4A5A31AA-95E6-42DC-BA94-5D8BA2CD03E7}"/>
              </a:ext>
            </a:extLst>
          </p:cNvPr>
          <p:cNvSpPr>
            <a:spLocks noGrp="1"/>
          </p:cNvSpPr>
          <p:nvPr>
            <p:ph type="body" sz="quarter" idx="57" hasCustomPrompt="1"/>
          </p:nvPr>
        </p:nvSpPr>
        <p:spPr>
          <a:xfrm>
            <a:off x="6301561"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12" name="Shape 427">
            <a:extLst>
              <a:ext uri="{FF2B5EF4-FFF2-40B4-BE49-F238E27FC236}">
                <a16:creationId xmlns:a16="http://schemas.microsoft.com/office/drawing/2014/main" id="{E795A76A-FC14-48D3-A198-D1052167926D}"/>
              </a:ext>
            </a:extLst>
          </p:cNvPr>
          <p:cNvSpPr>
            <a:spLocks noGrp="1"/>
          </p:cNvSpPr>
          <p:nvPr>
            <p:ph type="body" sz="quarter" idx="58" hasCustomPrompt="1"/>
          </p:nvPr>
        </p:nvSpPr>
        <p:spPr>
          <a:xfrm>
            <a:off x="6627957" y="1366308"/>
            <a:ext cx="2152328" cy="406003"/>
          </a:xfrm>
          <a:prstGeom prst="rect">
            <a:avLst/>
          </a:prstGeom>
        </p:spPr>
        <p:txBody>
          <a:bodyPr anchor="ctr" anchorCtr="0">
            <a:normAutofit/>
          </a:bodyPr>
          <a:lstStyle>
            <a:lvl1pPr algn="l">
              <a:lnSpc>
                <a:spcPct val="100000"/>
              </a:lnSpc>
              <a:defRPr sz="1650" b="1" spc="0">
                <a:solidFill>
                  <a:schemeClr val="accent1"/>
                </a:solidFill>
                <a:latin typeface="+mn-lt"/>
              </a:defRPr>
            </a:lvl1pPr>
          </a:lstStyle>
          <a:p>
            <a:pPr lvl="0"/>
            <a:r>
              <a:rPr lang="en-US"/>
              <a:t>Caption text here</a:t>
            </a:r>
          </a:p>
        </p:txBody>
      </p:sp>
      <p:sp>
        <p:nvSpPr>
          <p:cNvPr id="25" name="Slide Number Placeholder 9">
            <a:extLst>
              <a:ext uri="{FF2B5EF4-FFF2-40B4-BE49-F238E27FC236}">
                <a16:creationId xmlns:a16="http://schemas.microsoft.com/office/drawing/2014/main" id="{6295853D-801C-49EA-91CE-C2ABBFDC4DD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9" name="Footer Placeholder 6">
            <a:extLst>
              <a:ext uri="{FF2B5EF4-FFF2-40B4-BE49-F238E27FC236}">
                <a16:creationId xmlns:a16="http://schemas.microsoft.com/office/drawing/2014/main" id="{C9D8AEFE-F621-4EB4-B884-2B5A4A3E393D}"/>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30" name="Title 1">
            <a:extLst>
              <a:ext uri="{FF2B5EF4-FFF2-40B4-BE49-F238E27FC236}">
                <a16:creationId xmlns:a16="http://schemas.microsoft.com/office/drawing/2014/main" id="{2C1F3D17-9A4A-4F24-95A9-9B82C7B583A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2519459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opt 2">
    <p:bg>
      <p:bgPr>
        <a:solidFill>
          <a:schemeClr val="bg1"/>
        </a:solidFill>
        <a:effectLst/>
      </p:bgPr>
    </p:bg>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1A5701AF-8C9A-416C-8C16-F26F74D4E0A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6" name="Footer Placeholder 6">
            <a:extLst>
              <a:ext uri="{FF2B5EF4-FFF2-40B4-BE49-F238E27FC236}">
                <a16:creationId xmlns:a16="http://schemas.microsoft.com/office/drawing/2014/main" id="{9AF2F80B-FAAB-453C-9BFA-2B88708F5B6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9" name="Title 1">
            <a:extLst>
              <a:ext uri="{FF2B5EF4-FFF2-40B4-BE49-F238E27FC236}">
                <a16:creationId xmlns:a16="http://schemas.microsoft.com/office/drawing/2014/main" id="{277F4055-09B8-4900-9A74-F431CCBCD26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Text Placeholder 4">
            <a:extLst>
              <a:ext uri="{FF2B5EF4-FFF2-40B4-BE49-F238E27FC236}">
                <a16:creationId xmlns:a16="http://schemas.microsoft.com/office/drawing/2014/main" id="{8B41F9DC-5DAA-4AC3-B4B1-23B84BB4FACA}"/>
              </a:ext>
            </a:extLst>
          </p:cNvPr>
          <p:cNvSpPr>
            <a:spLocks noGrp="1"/>
          </p:cNvSpPr>
          <p:nvPr>
            <p:ph type="body" sz="quarter" idx="33" hasCustomPrompt="1"/>
          </p:nvPr>
        </p:nvSpPr>
        <p:spPr>
          <a:xfrm>
            <a:off x="291955" y="1815354"/>
            <a:ext cx="2278232" cy="2807424"/>
          </a:xfrm>
        </p:spPr>
        <p:txBody>
          <a:bodyPr anchor="t" anchorCtr="0"/>
          <a:lstStyle>
            <a:lvl1pPr>
              <a:lnSpc>
                <a:spcPct val="80000"/>
              </a:lnSpc>
              <a:spcBef>
                <a:spcPts val="0"/>
              </a:spcBef>
              <a:defRPr b="1"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da-DK"/>
              <a:t>Lorem ipsum dolor sit amet</a:t>
            </a:r>
          </a:p>
        </p:txBody>
      </p:sp>
      <p:sp>
        <p:nvSpPr>
          <p:cNvPr id="12" name="Text Placeholder 4">
            <a:extLst>
              <a:ext uri="{FF2B5EF4-FFF2-40B4-BE49-F238E27FC236}">
                <a16:creationId xmlns:a16="http://schemas.microsoft.com/office/drawing/2014/main" id="{7BBC5943-7E6D-405B-8801-1FDAAD3B3601}"/>
              </a:ext>
            </a:extLst>
          </p:cNvPr>
          <p:cNvSpPr>
            <a:spLocks noGrp="1"/>
          </p:cNvSpPr>
          <p:nvPr>
            <p:ph type="body" sz="quarter" idx="34" hasCustomPrompt="1"/>
          </p:nvPr>
        </p:nvSpPr>
        <p:spPr>
          <a:xfrm>
            <a:off x="3031793"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13" name="Text Placeholder 4">
            <a:extLst>
              <a:ext uri="{FF2B5EF4-FFF2-40B4-BE49-F238E27FC236}">
                <a16:creationId xmlns:a16="http://schemas.microsoft.com/office/drawing/2014/main" id="{1161B609-BE49-4CA3-99A6-2B12D08A3E72}"/>
              </a:ext>
            </a:extLst>
          </p:cNvPr>
          <p:cNvSpPr>
            <a:spLocks noGrp="1"/>
          </p:cNvSpPr>
          <p:nvPr>
            <p:ph type="body" sz="quarter" idx="35" hasCustomPrompt="1"/>
          </p:nvPr>
        </p:nvSpPr>
        <p:spPr>
          <a:xfrm>
            <a:off x="5771632"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Tree>
    <p:extLst>
      <p:ext uri="{BB962C8B-B14F-4D97-AF65-F5344CB8AC3E}">
        <p14:creationId xmlns:p14="http://schemas.microsoft.com/office/powerpoint/2010/main" val="2371268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pace for chart on r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291955" y="1462365"/>
            <a:ext cx="2278232" cy="833267"/>
          </a:xfrm>
        </p:spPr>
        <p:txBody>
          <a:bodyPr anchor="b"/>
          <a:lstStyle>
            <a:lvl1pPr>
              <a:lnSpc>
                <a:spcPct val="80000"/>
              </a:lnSpc>
              <a:spcBef>
                <a:spcPts val="0"/>
              </a:spcBef>
              <a:defRPr b="1" i="0" baseline="0">
                <a:solidFill>
                  <a:schemeClr val="accent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291955" y="2398731"/>
            <a:ext cx="2278232" cy="2350526"/>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7" name="Slide Number Placeholder 9">
            <a:extLst>
              <a:ext uri="{FF2B5EF4-FFF2-40B4-BE49-F238E27FC236}">
                <a16:creationId xmlns:a16="http://schemas.microsoft.com/office/drawing/2014/main" id="{828E1058-8C71-4C72-BF4A-7C17B8AD12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0" name="Footer Placeholder 6">
            <a:extLst>
              <a:ext uri="{FF2B5EF4-FFF2-40B4-BE49-F238E27FC236}">
                <a16:creationId xmlns:a16="http://schemas.microsoft.com/office/drawing/2014/main" id="{6CF8D26F-BD88-477C-B142-00B4F67C87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5389284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eople opt 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09421"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26920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61739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92536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723333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8" name="Text Placeholder 41">
            <a:extLst>
              <a:ext uri="{FF2B5EF4-FFF2-40B4-BE49-F238E27FC236}">
                <a16:creationId xmlns:a16="http://schemas.microsoft.com/office/drawing/2014/main" id="{3DA2324F-429F-416C-B0E2-0705EF3F3C21}"/>
              </a:ext>
            </a:extLst>
          </p:cNvPr>
          <p:cNvSpPr>
            <a:spLocks noGrp="1"/>
          </p:cNvSpPr>
          <p:nvPr>
            <p:ph type="body" sz="quarter" idx="44" hasCustomPrompt="1"/>
          </p:nvPr>
        </p:nvSpPr>
        <p:spPr>
          <a:xfrm>
            <a:off x="258156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5" name="Text Placeholder 41">
            <a:extLst>
              <a:ext uri="{FF2B5EF4-FFF2-40B4-BE49-F238E27FC236}">
                <a16:creationId xmlns:a16="http://schemas.microsoft.com/office/drawing/2014/main" id="{799C281E-986E-4625-8C38-95FE03130DD1}"/>
              </a:ext>
            </a:extLst>
          </p:cNvPr>
          <p:cNvSpPr>
            <a:spLocks noGrp="1"/>
          </p:cNvSpPr>
          <p:nvPr>
            <p:ph type="body" sz="quarter" idx="45" hasCustomPrompt="1"/>
          </p:nvPr>
        </p:nvSpPr>
        <p:spPr>
          <a:xfrm>
            <a:off x="4893927"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8" name="Text Placeholder 41">
            <a:extLst>
              <a:ext uri="{FF2B5EF4-FFF2-40B4-BE49-F238E27FC236}">
                <a16:creationId xmlns:a16="http://schemas.microsoft.com/office/drawing/2014/main" id="{61D8C868-0AFD-4AAE-9BAF-B38463119B19}"/>
              </a:ext>
            </a:extLst>
          </p:cNvPr>
          <p:cNvSpPr>
            <a:spLocks noGrp="1"/>
          </p:cNvSpPr>
          <p:nvPr>
            <p:ph type="body" sz="quarter" idx="46" hasCustomPrompt="1"/>
          </p:nvPr>
        </p:nvSpPr>
        <p:spPr>
          <a:xfrm>
            <a:off x="7206288"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13" name="Slide Number Placeholder 9">
            <a:extLst>
              <a:ext uri="{FF2B5EF4-FFF2-40B4-BE49-F238E27FC236}">
                <a16:creationId xmlns:a16="http://schemas.microsoft.com/office/drawing/2014/main" id="{56513314-C335-4CC2-A0AD-D189C5C3DAFD}"/>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Footer Placeholder 6">
            <a:extLst>
              <a:ext uri="{FF2B5EF4-FFF2-40B4-BE49-F238E27FC236}">
                <a16:creationId xmlns:a16="http://schemas.microsoft.com/office/drawing/2014/main" id="{AA78F8B1-6E6E-4360-BB5E-FF0F95B9A66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Title 1">
            <a:extLst>
              <a:ext uri="{FF2B5EF4-FFF2-40B4-BE49-F238E27FC236}">
                <a16:creationId xmlns:a16="http://schemas.microsoft.com/office/drawing/2014/main" id="{ED620DED-869C-4E4E-A4DA-3AAFA7F696FF}"/>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5" name="Text Placeholder 4">
            <a:extLst>
              <a:ext uri="{FF2B5EF4-FFF2-40B4-BE49-F238E27FC236}">
                <a16:creationId xmlns:a16="http://schemas.microsoft.com/office/drawing/2014/main" id="{628920ED-AABA-4419-9EE0-CCD983EBCFCE}"/>
              </a:ext>
            </a:extLst>
          </p:cNvPr>
          <p:cNvSpPr>
            <a:spLocks noGrp="1"/>
          </p:cNvSpPr>
          <p:nvPr>
            <p:ph type="body" sz="quarter" idx="47"/>
          </p:nvPr>
        </p:nvSpPr>
        <p:spPr>
          <a:xfrm>
            <a:off x="285750" y="1123678"/>
            <a:ext cx="4639613" cy="460631"/>
          </a:xfrm>
        </p:spPr>
        <p:txBody>
          <a:bodyPr>
            <a:normAutofit/>
          </a:bodyPr>
          <a:lstStyle>
            <a:lvl1pPr>
              <a:defRPr sz="1200">
                <a:solidFill>
                  <a:schemeClr val="accent1"/>
                </a:solidFill>
              </a:defRPr>
            </a:lvl1pPr>
          </a:lstStyle>
          <a:p>
            <a:pPr lvl="0"/>
            <a:r>
              <a:rPr lang="en-US"/>
              <a:t>Click to edit Master text styles</a:t>
            </a:r>
            <a:endParaRPr lang="en-GB"/>
          </a:p>
        </p:txBody>
      </p:sp>
    </p:spTree>
    <p:extLst>
      <p:ext uri="{BB962C8B-B14F-4D97-AF65-F5344CB8AC3E}">
        <p14:creationId xmlns:p14="http://schemas.microsoft.com/office/powerpoint/2010/main" val="15540365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86091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86144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86197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6862506"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741972"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2742501"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4743030"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6743559"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14918023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eople opt 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336416"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5195410"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7054403"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3336416"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5195410"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7054403"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25" name="Text Placeholder 41">
            <a:extLst>
              <a:ext uri="{FF2B5EF4-FFF2-40B4-BE49-F238E27FC236}">
                <a16:creationId xmlns:a16="http://schemas.microsoft.com/office/drawing/2014/main" id="{A4B9EC08-5D3D-48F2-9AB1-7770047B546C}"/>
              </a:ext>
            </a:extLst>
          </p:cNvPr>
          <p:cNvSpPr>
            <a:spLocks noGrp="1"/>
          </p:cNvSpPr>
          <p:nvPr>
            <p:ph type="body" sz="quarter" idx="38" hasCustomPrompt="1"/>
          </p:nvPr>
        </p:nvSpPr>
        <p:spPr>
          <a:xfrm>
            <a:off x="273199" y="1396588"/>
            <a:ext cx="2542709" cy="3177881"/>
          </a:xfrm>
        </p:spPr>
        <p:txBody>
          <a:bodyPr wrap="square">
            <a:normAutofit/>
          </a:bodyPr>
          <a:lstStyle>
            <a:lvl1pPr algn="l">
              <a:lnSpc>
                <a:spcPct val="100000"/>
              </a:lnSpc>
              <a:spcAft>
                <a:spcPts val="0"/>
              </a:spcAft>
              <a:defRPr sz="1050" b="1" i="0">
                <a:solidFill>
                  <a:schemeClr val="accent1"/>
                </a:solidFill>
                <a:latin typeface="+mn-lt"/>
              </a:defRPr>
            </a:lvl1pPr>
            <a:lvl2pPr marL="0" indent="0" algn="l">
              <a:lnSpc>
                <a:spcPct val="100000"/>
              </a:lnSpc>
              <a:spcBef>
                <a:spcPts val="0"/>
              </a:spcBef>
              <a:spcAft>
                <a:spcPts val="900"/>
              </a:spcAft>
              <a:buNone/>
              <a:defRPr sz="900" b="1" i="0">
                <a:solidFill>
                  <a:schemeClr val="tx1"/>
                </a:solidFill>
                <a:latin typeface="+mn-lt"/>
              </a:defRPr>
            </a:lvl2pPr>
            <a:lvl3pPr marL="0" indent="0">
              <a:lnSpc>
                <a:spcPct val="100000"/>
              </a:lnSpc>
              <a:spcBef>
                <a:spcPts val="900"/>
              </a:spcBef>
              <a:buNone/>
              <a:defRPr sz="825">
                <a:latin typeface="+mn-lt"/>
              </a:defRPr>
            </a:lvl3pPr>
          </a:lstStyle>
          <a:p>
            <a:pPr lvl="0"/>
            <a:r>
              <a:rPr lang="da-DK"/>
              <a:t>Lorem ipsum dolor sit amet</a:t>
            </a:r>
          </a:p>
          <a:p>
            <a:pPr lvl="1"/>
            <a:r>
              <a:rPr lang="en-US"/>
              <a:t>Lorem ipsum</a:t>
            </a:r>
          </a:p>
          <a:p>
            <a:pPr lvl="2"/>
            <a:r>
              <a:rPr lang="en-US"/>
              <a:t>Second level</a:t>
            </a:r>
          </a:p>
          <a:p>
            <a:pPr lvl="0"/>
            <a:endParaRPr lang="da-DK"/>
          </a:p>
        </p:txBody>
      </p:sp>
      <p:sp>
        <p:nvSpPr>
          <p:cNvPr id="34" name="Text Placeholder 41">
            <a:extLst>
              <a:ext uri="{FF2B5EF4-FFF2-40B4-BE49-F238E27FC236}">
                <a16:creationId xmlns:a16="http://schemas.microsoft.com/office/drawing/2014/main" id="{2B003F39-F270-46FF-9344-21D69E43DEC2}"/>
              </a:ext>
            </a:extLst>
          </p:cNvPr>
          <p:cNvSpPr>
            <a:spLocks noGrp="1"/>
          </p:cNvSpPr>
          <p:nvPr>
            <p:ph type="body" sz="quarter" idx="41" hasCustomPrompt="1"/>
          </p:nvPr>
        </p:nvSpPr>
        <p:spPr>
          <a:xfrm>
            <a:off x="4951804"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1F7F3C36-D76D-4AD6-A0D1-AE7724ABC78B}"/>
              </a:ext>
            </a:extLst>
          </p:cNvPr>
          <p:cNvSpPr>
            <a:spLocks noGrp="1"/>
          </p:cNvSpPr>
          <p:nvPr>
            <p:ph type="body" sz="quarter" idx="46" hasCustomPrompt="1"/>
          </p:nvPr>
        </p:nvSpPr>
        <p:spPr>
          <a:xfrm>
            <a:off x="6810797"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00BEA9C-A81E-4EBD-9878-38A5F510FF69}"/>
              </a:ext>
            </a:extLst>
          </p:cNvPr>
          <p:cNvSpPr>
            <a:spLocks noGrp="1"/>
          </p:cNvSpPr>
          <p:nvPr>
            <p:ph type="body" sz="quarter" idx="48" hasCustomPrompt="1"/>
          </p:nvPr>
        </p:nvSpPr>
        <p:spPr>
          <a:xfrm>
            <a:off x="4951804"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42F3C0C2-CD86-43D7-A3EA-3DA5FE129C1A}"/>
              </a:ext>
            </a:extLst>
          </p:cNvPr>
          <p:cNvSpPr>
            <a:spLocks noGrp="1"/>
          </p:cNvSpPr>
          <p:nvPr>
            <p:ph type="body" sz="quarter" idx="49" hasCustomPrompt="1"/>
          </p:nvPr>
        </p:nvSpPr>
        <p:spPr>
          <a:xfrm>
            <a:off x="6810797"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9" name="Text Placeholder 41">
            <a:extLst>
              <a:ext uri="{FF2B5EF4-FFF2-40B4-BE49-F238E27FC236}">
                <a16:creationId xmlns:a16="http://schemas.microsoft.com/office/drawing/2014/main" id="{9A347060-0556-49C6-9D77-CC316C0B07F5}"/>
              </a:ext>
            </a:extLst>
          </p:cNvPr>
          <p:cNvSpPr>
            <a:spLocks noGrp="1"/>
          </p:cNvSpPr>
          <p:nvPr>
            <p:ph type="body" sz="quarter" idx="50" hasCustomPrompt="1"/>
          </p:nvPr>
        </p:nvSpPr>
        <p:spPr>
          <a:xfrm>
            <a:off x="3092810"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51" name="Text Placeholder 41">
            <a:extLst>
              <a:ext uri="{FF2B5EF4-FFF2-40B4-BE49-F238E27FC236}">
                <a16:creationId xmlns:a16="http://schemas.microsoft.com/office/drawing/2014/main" id="{06328224-8C69-4127-AF9B-C5FA3BFE6463}"/>
              </a:ext>
            </a:extLst>
          </p:cNvPr>
          <p:cNvSpPr>
            <a:spLocks noGrp="1"/>
          </p:cNvSpPr>
          <p:nvPr>
            <p:ph type="body" sz="quarter" idx="51" hasCustomPrompt="1"/>
          </p:nvPr>
        </p:nvSpPr>
        <p:spPr>
          <a:xfrm>
            <a:off x="3092809"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18" name="Title 1">
            <a:extLst>
              <a:ext uri="{FF2B5EF4-FFF2-40B4-BE49-F238E27FC236}">
                <a16:creationId xmlns:a16="http://schemas.microsoft.com/office/drawing/2014/main" id="{8C0ACF71-073D-48C0-999B-6D1CE4AB8EE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9" name="Footer Placeholder 6">
            <a:extLst>
              <a:ext uri="{FF2B5EF4-FFF2-40B4-BE49-F238E27FC236}">
                <a16:creationId xmlns:a16="http://schemas.microsoft.com/office/drawing/2014/main" id="{C11DE7B3-2954-471B-8CB9-ED5075A66DBA}"/>
              </a:ext>
            </a:extLst>
          </p:cNvPr>
          <p:cNvSpPr>
            <a:spLocks noGrp="1"/>
          </p:cNvSpPr>
          <p:nvPr>
            <p:ph type="ftr" sz="quarter" idx="52"/>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36E0E9C-98F9-46E4-BD29-990665ED260E}"/>
              </a:ext>
            </a:extLst>
          </p:cNvPr>
          <p:cNvSpPr>
            <a:spLocks noGrp="1"/>
          </p:cNvSpPr>
          <p:nvPr>
            <p:ph type="sldNum" sz="quarter" idx="53"/>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45898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285750" y="729853"/>
            <a:ext cx="4819650" cy="727472"/>
          </a:xfrm>
        </p:spPr>
        <p:txBody>
          <a:bodyPr tIns="0" bIns="0" anchor="b">
            <a:normAutofit/>
          </a:bodyPr>
          <a:lstStyle>
            <a:lvl1pPr>
              <a:lnSpc>
                <a:spcPct val="70000"/>
              </a:lnSpc>
              <a:defRPr sz="4500" cap="none">
                <a:solidFill>
                  <a:schemeClr val="bg1"/>
                </a:solidFill>
              </a:defRPr>
            </a:lvl1pPr>
            <a:lvl2pPr>
              <a:defRPr sz="4500"/>
            </a:lvl2pPr>
            <a:lvl3pPr>
              <a:defRPr sz="4500"/>
            </a:lvl3pPr>
            <a:lvl4pPr>
              <a:defRPr sz="4500"/>
            </a:lvl4pPr>
            <a:lvl5pPr>
              <a:defRPr sz="4500"/>
            </a:lvl5pPr>
          </a:lstStyle>
          <a:p>
            <a:pPr lvl="0"/>
            <a:r>
              <a:rPr lang="en-US" dirty="0"/>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293185" y="1800348"/>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dirty="0"/>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016315"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293185" y="2588284"/>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016317"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293185" y="3412040"/>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016315"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4572000" y="1800348"/>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5295131"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4572000" y="2588284"/>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5295131"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4572000" y="3412040"/>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5295131"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9131683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eople opt 4">
    <p:bg>
      <p:bgPr>
        <a:solidFill>
          <a:schemeClr val="bg1"/>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8D747D9D-502C-4961-962D-8C22E948A913}"/>
              </a:ext>
            </a:extLst>
          </p:cNvPr>
          <p:cNvSpPr>
            <a:spLocks noGrp="1"/>
          </p:cNvSpPr>
          <p:nvPr>
            <p:ph type="pic" sz="quarter" idx="19" hasCustomPrompt="1"/>
          </p:nvPr>
        </p:nvSpPr>
        <p:spPr>
          <a:xfrm>
            <a:off x="4859609"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7" name="Рисунок 4">
            <a:extLst>
              <a:ext uri="{FF2B5EF4-FFF2-40B4-BE49-F238E27FC236}">
                <a16:creationId xmlns:a16="http://schemas.microsoft.com/office/drawing/2014/main" id="{E67CA658-B2F1-49CE-8A02-915F96887663}"/>
              </a:ext>
            </a:extLst>
          </p:cNvPr>
          <p:cNvSpPr>
            <a:spLocks noGrp="1"/>
          </p:cNvSpPr>
          <p:nvPr>
            <p:ph type="pic" sz="quarter" idx="40" hasCustomPrompt="1"/>
          </p:nvPr>
        </p:nvSpPr>
        <p:spPr>
          <a:xfrm>
            <a:off x="633041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9" name="Рисунок 4">
            <a:extLst>
              <a:ext uri="{FF2B5EF4-FFF2-40B4-BE49-F238E27FC236}">
                <a16:creationId xmlns:a16="http://schemas.microsoft.com/office/drawing/2014/main" id="{04953115-F2FF-402D-9F85-6D258B38790D}"/>
              </a:ext>
            </a:extLst>
          </p:cNvPr>
          <p:cNvSpPr>
            <a:spLocks noGrp="1"/>
          </p:cNvSpPr>
          <p:nvPr>
            <p:ph type="pic" sz="quarter" idx="41" hasCustomPrompt="1"/>
          </p:nvPr>
        </p:nvSpPr>
        <p:spPr>
          <a:xfrm>
            <a:off x="4859609"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0" name="Рисунок 4">
            <a:extLst>
              <a:ext uri="{FF2B5EF4-FFF2-40B4-BE49-F238E27FC236}">
                <a16:creationId xmlns:a16="http://schemas.microsoft.com/office/drawing/2014/main" id="{95FBC450-5E0D-45D9-B812-B4466F0322F6}"/>
              </a:ext>
            </a:extLst>
          </p:cNvPr>
          <p:cNvSpPr>
            <a:spLocks noGrp="1"/>
          </p:cNvSpPr>
          <p:nvPr>
            <p:ph type="pic" sz="quarter" idx="42" hasCustomPrompt="1"/>
          </p:nvPr>
        </p:nvSpPr>
        <p:spPr>
          <a:xfrm>
            <a:off x="633041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cxnSp>
        <p:nvCxnSpPr>
          <p:cNvPr id="8" name="Прямая соединительная линия 67">
            <a:extLst>
              <a:ext uri="{FF2B5EF4-FFF2-40B4-BE49-F238E27FC236}">
                <a16:creationId xmlns:a16="http://schemas.microsoft.com/office/drawing/2014/main" id="{58631369-0E22-4102-BD17-E9D68D58926B}"/>
              </a:ext>
            </a:extLst>
          </p:cNvPr>
          <p:cNvCxnSpPr/>
          <p:nvPr userDrawn="1"/>
        </p:nvCxnSpPr>
        <p:spPr>
          <a:xfrm flipH="1">
            <a:off x="318878" y="2225726"/>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24">
            <a:extLst>
              <a:ext uri="{FF2B5EF4-FFF2-40B4-BE49-F238E27FC236}">
                <a16:creationId xmlns:a16="http://schemas.microsoft.com/office/drawing/2014/main" id="{7C1A588F-F227-47DE-BB40-5E65CD7315C9}"/>
              </a:ext>
            </a:extLst>
          </p:cNvPr>
          <p:cNvCxnSpPr/>
          <p:nvPr userDrawn="1"/>
        </p:nvCxnSpPr>
        <p:spPr>
          <a:xfrm flipH="1">
            <a:off x="318878" y="3570092"/>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4">
            <a:extLst>
              <a:ext uri="{FF2B5EF4-FFF2-40B4-BE49-F238E27FC236}">
                <a16:creationId xmlns:a16="http://schemas.microsoft.com/office/drawing/2014/main" id="{77BB5C53-72EE-41D4-A746-FE9E639A76CF}"/>
              </a:ext>
            </a:extLst>
          </p:cNvPr>
          <p:cNvSpPr>
            <a:spLocks noGrp="1"/>
          </p:cNvSpPr>
          <p:nvPr userDrawn="1">
            <p:ph type="pic" sz="quarter" idx="43" hasCustomPrompt="1"/>
          </p:nvPr>
        </p:nvSpPr>
        <p:spPr>
          <a:xfrm>
            <a:off x="4859609"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5" name="Рисунок 4">
            <a:extLst>
              <a:ext uri="{FF2B5EF4-FFF2-40B4-BE49-F238E27FC236}">
                <a16:creationId xmlns:a16="http://schemas.microsoft.com/office/drawing/2014/main" id="{77C3390F-5916-48B6-B411-70EE15132E71}"/>
              </a:ext>
            </a:extLst>
          </p:cNvPr>
          <p:cNvSpPr>
            <a:spLocks noGrp="1"/>
          </p:cNvSpPr>
          <p:nvPr userDrawn="1">
            <p:ph type="pic" sz="quarter" idx="44" hasCustomPrompt="1"/>
          </p:nvPr>
        </p:nvSpPr>
        <p:spPr>
          <a:xfrm>
            <a:off x="633041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7" name="Рисунок 4">
            <a:extLst>
              <a:ext uri="{FF2B5EF4-FFF2-40B4-BE49-F238E27FC236}">
                <a16:creationId xmlns:a16="http://schemas.microsoft.com/office/drawing/2014/main" id="{10C1DF2F-D6AE-4549-9938-758CDE6901EF}"/>
              </a:ext>
            </a:extLst>
          </p:cNvPr>
          <p:cNvSpPr>
            <a:spLocks noGrp="1"/>
          </p:cNvSpPr>
          <p:nvPr userDrawn="1">
            <p:ph type="pic" sz="quarter" idx="45" hasCustomPrompt="1"/>
          </p:nvPr>
        </p:nvSpPr>
        <p:spPr>
          <a:xfrm>
            <a:off x="338880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18" name="Рисунок 4">
            <a:extLst>
              <a:ext uri="{FF2B5EF4-FFF2-40B4-BE49-F238E27FC236}">
                <a16:creationId xmlns:a16="http://schemas.microsoft.com/office/drawing/2014/main" id="{3C2D721C-6D17-4B07-A585-9CCEC2719AC9}"/>
              </a:ext>
            </a:extLst>
          </p:cNvPr>
          <p:cNvSpPr>
            <a:spLocks noGrp="1"/>
          </p:cNvSpPr>
          <p:nvPr userDrawn="1">
            <p:ph type="pic" sz="quarter" idx="46" hasCustomPrompt="1"/>
          </p:nvPr>
        </p:nvSpPr>
        <p:spPr>
          <a:xfrm>
            <a:off x="338880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9" name="Рисунок 4">
            <a:extLst>
              <a:ext uri="{FF2B5EF4-FFF2-40B4-BE49-F238E27FC236}">
                <a16:creationId xmlns:a16="http://schemas.microsoft.com/office/drawing/2014/main" id="{765EF9F1-14DC-4275-82F4-77CEB05078F5}"/>
              </a:ext>
            </a:extLst>
          </p:cNvPr>
          <p:cNvSpPr>
            <a:spLocks noGrp="1"/>
          </p:cNvSpPr>
          <p:nvPr userDrawn="1">
            <p:ph type="pic" sz="quarter" idx="47" hasCustomPrompt="1"/>
          </p:nvPr>
        </p:nvSpPr>
        <p:spPr>
          <a:xfrm>
            <a:off x="338880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1" name="Рисунок 4">
            <a:extLst>
              <a:ext uri="{FF2B5EF4-FFF2-40B4-BE49-F238E27FC236}">
                <a16:creationId xmlns:a16="http://schemas.microsoft.com/office/drawing/2014/main" id="{AA6E5D5D-8261-49F9-BE1B-4078CE16014F}"/>
              </a:ext>
            </a:extLst>
          </p:cNvPr>
          <p:cNvSpPr>
            <a:spLocks noGrp="1"/>
          </p:cNvSpPr>
          <p:nvPr userDrawn="1">
            <p:ph type="pic" sz="quarter" idx="48" hasCustomPrompt="1"/>
          </p:nvPr>
        </p:nvSpPr>
        <p:spPr>
          <a:xfrm>
            <a:off x="447193"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sz="825" b="0">
                <a:latin typeface="+mn-lt"/>
              </a:defRPr>
            </a:lvl1pPr>
          </a:lstStyle>
          <a:p>
            <a:r>
              <a:rPr lang="en-US" dirty="0"/>
              <a:t>Drop your image here</a:t>
            </a:r>
          </a:p>
        </p:txBody>
      </p:sp>
      <p:sp>
        <p:nvSpPr>
          <p:cNvPr id="23" name="Рисунок 4">
            <a:extLst>
              <a:ext uri="{FF2B5EF4-FFF2-40B4-BE49-F238E27FC236}">
                <a16:creationId xmlns:a16="http://schemas.microsoft.com/office/drawing/2014/main" id="{8984E8BC-D700-4C66-8647-E88F7CBF87A1}"/>
              </a:ext>
            </a:extLst>
          </p:cNvPr>
          <p:cNvSpPr>
            <a:spLocks noGrp="1"/>
          </p:cNvSpPr>
          <p:nvPr userDrawn="1">
            <p:ph type="pic" sz="quarter" idx="49" hasCustomPrompt="1"/>
          </p:nvPr>
        </p:nvSpPr>
        <p:spPr>
          <a:xfrm>
            <a:off x="1917998"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25" name="Рисунок 4">
            <a:extLst>
              <a:ext uri="{FF2B5EF4-FFF2-40B4-BE49-F238E27FC236}">
                <a16:creationId xmlns:a16="http://schemas.microsoft.com/office/drawing/2014/main" id="{A74D8768-8E15-47F1-BCD3-F9A3CE7E0CD3}"/>
              </a:ext>
            </a:extLst>
          </p:cNvPr>
          <p:cNvSpPr>
            <a:spLocks noGrp="1"/>
          </p:cNvSpPr>
          <p:nvPr userDrawn="1">
            <p:ph type="pic" sz="quarter" idx="50" hasCustomPrompt="1"/>
          </p:nvPr>
        </p:nvSpPr>
        <p:spPr>
          <a:xfrm>
            <a:off x="447193"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6" name="Рисунок 4">
            <a:extLst>
              <a:ext uri="{FF2B5EF4-FFF2-40B4-BE49-F238E27FC236}">
                <a16:creationId xmlns:a16="http://schemas.microsoft.com/office/drawing/2014/main" id="{E3A9C0C5-AC84-4226-BF8E-9E66ED832371}"/>
              </a:ext>
            </a:extLst>
          </p:cNvPr>
          <p:cNvSpPr>
            <a:spLocks noGrp="1"/>
          </p:cNvSpPr>
          <p:nvPr userDrawn="1">
            <p:ph type="pic" sz="quarter" idx="51" hasCustomPrompt="1"/>
          </p:nvPr>
        </p:nvSpPr>
        <p:spPr>
          <a:xfrm>
            <a:off x="1917998"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8" name="Рисунок 4">
            <a:extLst>
              <a:ext uri="{FF2B5EF4-FFF2-40B4-BE49-F238E27FC236}">
                <a16:creationId xmlns:a16="http://schemas.microsoft.com/office/drawing/2014/main" id="{2EA98901-EED1-457C-B6E9-2BFE85A4E459}"/>
              </a:ext>
            </a:extLst>
          </p:cNvPr>
          <p:cNvSpPr>
            <a:spLocks noGrp="1"/>
          </p:cNvSpPr>
          <p:nvPr userDrawn="1">
            <p:ph type="pic" sz="quarter" idx="52" hasCustomPrompt="1"/>
          </p:nvPr>
        </p:nvSpPr>
        <p:spPr>
          <a:xfrm>
            <a:off x="447193"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9" name="Рисунок 4">
            <a:extLst>
              <a:ext uri="{FF2B5EF4-FFF2-40B4-BE49-F238E27FC236}">
                <a16:creationId xmlns:a16="http://schemas.microsoft.com/office/drawing/2014/main" id="{D276F7D8-B4AE-49DF-88D8-02E350696F48}"/>
              </a:ext>
            </a:extLst>
          </p:cNvPr>
          <p:cNvSpPr>
            <a:spLocks noGrp="1"/>
          </p:cNvSpPr>
          <p:nvPr userDrawn="1">
            <p:ph type="pic" sz="quarter" idx="53" hasCustomPrompt="1"/>
          </p:nvPr>
        </p:nvSpPr>
        <p:spPr>
          <a:xfrm>
            <a:off x="1917998"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grpSp>
        <p:nvGrpSpPr>
          <p:cNvPr id="3" name="Group 2">
            <a:extLst>
              <a:ext uri="{FF2B5EF4-FFF2-40B4-BE49-F238E27FC236}">
                <a16:creationId xmlns:a16="http://schemas.microsoft.com/office/drawing/2014/main" id="{D6C1BC55-2E49-4327-8208-03A6446F05FF}"/>
              </a:ext>
            </a:extLst>
          </p:cNvPr>
          <p:cNvGrpSpPr/>
          <p:nvPr userDrawn="1"/>
        </p:nvGrpSpPr>
        <p:grpSpPr>
          <a:xfrm>
            <a:off x="1602357" y="881359"/>
            <a:ext cx="4449095" cy="4039493"/>
            <a:chOff x="2136476" y="1041989"/>
            <a:chExt cx="5932126" cy="5519148"/>
          </a:xfrm>
        </p:grpSpPr>
        <p:cxnSp>
          <p:nvCxnSpPr>
            <p:cNvPr id="6" name="Прямая соединительная линия 62">
              <a:extLst>
                <a:ext uri="{FF2B5EF4-FFF2-40B4-BE49-F238E27FC236}">
                  <a16:creationId xmlns:a16="http://schemas.microsoft.com/office/drawing/2014/main" id="{F8566AF5-A3A4-4CF6-B595-6871C37EE961}"/>
                </a:ext>
              </a:extLst>
            </p:cNvPr>
            <p:cNvCxnSpPr/>
            <p:nvPr userDrawn="1"/>
          </p:nvCxnSpPr>
          <p:spPr>
            <a:xfrm>
              <a:off x="8068602"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62">
              <a:extLst>
                <a:ext uri="{FF2B5EF4-FFF2-40B4-BE49-F238E27FC236}">
                  <a16:creationId xmlns:a16="http://schemas.microsoft.com/office/drawing/2014/main" id="{2723DBFA-45F2-4439-B842-858315C3790E}"/>
                </a:ext>
              </a:extLst>
            </p:cNvPr>
            <p:cNvCxnSpPr/>
            <p:nvPr userDrawn="1"/>
          </p:nvCxnSpPr>
          <p:spPr>
            <a:xfrm>
              <a:off x="609122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62">
              <a:extLst>
                <a:ext uri="{FF2B5EF4-FFF2-40B4-BE49-F238E27FC236}">
                  <a16:creationId xmlns:a16="http://schemas.microsoft.com/office/drawing/2014/main" id="{63161646-E3AA-4320-ADE9-FA94094FB8BE}"/>
                </a:ext>
              </a:extLst>
            </p:cNvPr>
            <p:cNvCxnSpPr/>
            <p:nvPr userDrawn="1"/>
          </p:nvCxnSpPr>
          <p:spPr>
            <a:xfrm>
              <a:off x="4113851"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62">
              <a:extLst>
                <a:ext uri="{FF2B5EF4-FFF2-40B4-BE49-F238E27FC236}">
                  <a16:creationId xmlns:a16="http://schemas.microsoft.com/office/drawing/2014/main" id="{33F82F2B-FC38-44F0-9A28-348EF17F56DB}"/>
                </a:ext>
              </a:extLst>
            </p:cNvPr>
            <p:cNvCxnSpPr/>
            <p:nvPr userDrawn="1"/>
          </p:nvCxnSpPr>
          <p:spPr>
            <a:xfrm>
              <a:off x="213647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grpSp>
      <p:sp>
        <p:nvSpPr>
          <p:cNvPr id="30" name="Footer Placeholder 6">
            <a:extLst>
              <a:ext uri="{FF2B5EF4-FFF2-40B4-BE49-F238E27FC236}">
                <a16:creationId xmlns:a16="http://schemas.microsoft.com/office/drawing/2014/main" id="{42557432-3AA9-45DC-9AFE-81DBF9C20F68}"/>
              </a:ext>
            </a:extLst>
          </p:cNvPr>
          <p:cNvSpPr>
            <a:spLocks noGrp="1"/>
          </p:cNvSpPr>
          <p:nvPr userDrawn="1">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dirty="0"/>
              <a:t>Copyright © 2020 Accenture. All rights reserved.</a:t>
            </a:r>
          </a:p>
        </p:txBody>
      </p:sp>
      <p:sp>
        <p:nvSpPr>
          <p:cNvPr id="31" name="Slide Number Placeholder 9">
            <a:extLst>
              <a:ext uri="{FF2B5EF4-FFF2-40B4-BE49-F238E27FC236}">
                <a16:creationId xmlns:a16="http://schemas.microsoft.com/office/drawing/2014/main" id="{A81A90BC-F302-475E-8EF3-4AF195D3F188}"/>
              </a:ext>
            </a:extLst>
          </p:cNvPr>
          <p:cNvSpPr>
            <a:spLocks noGrp="1"/>
          </p:cNvSpPr>
          <p:nvPr userDrawn="1">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3" name="Title 1">
            <a:extLst>
              <a:ext uri="{FF2B5EF4-FFF2-40B4-BE49-F238E27FC236}">
                <a16:creationId xmlns:a16="http://schemas.microsoft.com/office/drawing/2014/main" id="{D02A1B31-6D83-4120-8918-CA1B916E00CE}"/>
              </a:ext>
            </a:extLst>
          </p:cNvPr>
          <p:cNvSpPr>
            <a:spLocks noGrp="1"/>
          </p:cNvSpPr>
          <p:nvPr userDrawn="1">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7" name="Text Placeholder 41">
            <a:extLst>
              <a:ext uri="{FF2B5EF4-FFF2-40B4-BE49-F238E27FC236}">
                <a16:creationId xmlns:a16="http://schemas.microsoft.com/office/drawing/2014/main" id="{19F19FAE-5A47-4986-810C-26E86844DF96}"/>
              </a:ext>
            </a:extLst>
          </p:cNvPr>
          <p:cNvSpPr>
            <a:spLocks noGrp="1"/>
          </p:cNvSpPr>
          <p:nvPr userDrawn="1">
            <p:ph type="body" sz="quarter" idx="54" hasCustomPrompt="1"/>
          </p:nvPr>
        </p:nvSpPr>
        <p:spPr>
          <a:xfrm>
            <a:off x="44719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2" name="Text Placeholder 41">
            <a:extLst>
              <a:ext uri="{FF2B5EF4-FFF2-40B4-BE49-F238E27FC236}">
                <a16:creationId xmlns:a16="http://schemas.microsoft.com/office/drawing/2014/main" id="{9C8018DD-DBD4-4314-BDCF-FF8D36A2D32C}"/>
              </a:ext>
            </a:extLst>
          </p:cNvPr>
          <p:cNvSpPr>
            <a:spLocks noGrp="1"/>
          </p:cNvSpPr>
          <p:nvPr userDrawn="1">
            <p:ph type="body" sz="quarter" idx="55" hasCustomPrompt="1"/>
          </p:nvPr>
        </p:nvSpPr>
        <p:spPr>
          <a:xfrm>
            <a:off x="1917998"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4" name="Text Placeholder 41">
            <a:extLst>
              <a:ext uri="{FF2B5EF4-FFF2-40B4-BE49-F238E27FC236}">
                <a16:creationId xmlns:a16="http://schemas.microsoft.com/office/drawing/2014/main" id="{203626B8-56AC-400E-B6B6-E56806A9F000}"/>
              </a:ext>
            </a:extLst>
          </p:cNvPr>
          <p:cNvSpPr>
            <a:spLocks noGrp="1"/>
          </p:cNvSpPr>
          <p:nvPr userDrawn="1">
            <p:ph type="body" sz="quarter" idx="56" hasCustomPrompt="1"/>
          </p:nvPr>
        </p:nvSpPr>
        <p:spPr>
          <a:xfrm>
            <a:off x="338880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7" name="Text Placeholder 41">
            <a:extLst>
              <a:ext uri="{FF2B5EF4-FFF2-40B4-BE49-F238E27FC236}">
                <a16:creationId xmlns:a16="http://schemas.microsoft.com/office/drawing/2014/main" id="{BD8F70A7-A266-48D2-B578-D58E0F82C9D1}"/>
              </a:ext>
            </a:extLst>
          </p:cNvPr>
          <p:cNvSpPr>
            <a:spLocks noGrp="1"/>
          </p:cNvSpPr>
          <p:nvPr userDrawn="1">
            <p:ph type="body" sz="quarter" idx="57" hasCustomPrompt="1"/>
          </p:nvPr>
        </p:nvSpPr>
        <p:spPr>
          <a:xfrm>
            <a:off x="4859609"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8" name="Text Placeholder 41">
            <a:extLst>
              <a:ext uri="{FF2B5EF4-FFF2-40B4-BE49-F238E27FC236}">
                <a16:creationId xmlns:a16="http://schemas.microsoft.com/office/drawing/2014/main" id="{B3510158-278A-4A8E-9290-D79D421B070C}"/>
              </a:ext>
            </a:extLst>
          </p:cNvPr>
          <p:cNvSpPr>
            <a:spLocks noGrp="1"/>
          </p:cNvSpPr>
          <p:nvPr userDrawn="1">
            <p:ph type="body" sz="quarter" idx="58" hasCustomPrompt="1"/>
          </p:nvPr>
        </p:nvSpPr>
        <p:spPr>
          <a:xfrm>
            <a:off x="6330414"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9" name="Text Placeholder 41">
            <a:extLst>
              <a:ext uri="{FF2B5EF4-FFF2-40B4-BE49-F238E27FC236}">
                <a16:creationId xmlns:a16="http://schemas.microsoft.com/office/drawing/2014/main" id="{B08731FC-01FB-47FD-A613-8FCE3CAF47E6}"/>
              </a:ext>
            </a:extLst>
          </p:cNvPr>
          <p:cNvSpPr>
            <a:spLocks noGrp="1"/>
          </p:cNvSpPr>
          <p:nvPr userDrawn="1">
            <p:ph type="body" sz="quarter" idx="59" hasCustomPrompt="1"/>
          </p:nvPr>
        </p:nvSpPr>
        <p:spPr>
          <a:xfrm>
            <a:off x="44719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0" name="Text Placeholder 41">
            <a:extLst>
              <a:ext uri="{FF2B5EF4-FFF2-40B4-BE49-F238E27FC236}">
                <a16:creationId xmlns:a16="http://schemas.microsoft.com/office/drawing/2014/main" id="{5EE3525B-83F0-4DA6-A59E-D895069246C8}"/>
              </a:ext>
            </a:extLst>
          </p:cNvPr>
          <p:cNvSpPr>
            <a:spLocks noGrp="1"/>
          </p:cNvSpPr>
          <p:nvPr userDrawn="1">
            <p:ph type="body" sz="quarter" idx="60" hasCustomPrompt="1"/>
          </p:nvPr>
        </p:nvSpPr>
        <p:spPr>
          <a:xfrm>
            <a:off x="1917998"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1" name="Text Placeholder 41">
            <a:extLst>
              <a:ext uri="{FF2B5EF4-FFF2-40B4-BE49-F238E27FC236}">
                <a16:creationId xmlns:a16="http://schemas.microsoft.com/office/drawing/2014/main" id="{A5FDCC98-3598-42C1-8D54-CE384DFDAC01}"/>
              </a:ext>
            </a:extLst>
          </p:cNvPr>
          <p:cNvSpPr>
            <a:spLocks noGrp="1"/>
          </p:cNvSpPr>
          <p:nvPr userDrawn="1">
            <p:ph type="body" sz="quarter" idx="61" hasCustomPrompt="1"/>
          </p:nvPr>
        </p:nvSpPr>
        <p:spPr>
          <a:xfrm>
            <a:off x="338880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2" name="Text Placeholder 41">
            <a:extLst>
              <a:ext uri="{FF2B5EF4-FFF2-40B4-BE49-F238E27FC236}">
                <a16:creationId xmlns:a16="http://schemas.microsoft.com/office/drawing/2014/main" id="{5EA20639-77B6-4218-B121-37C91C822459}"/>
              </a:ext>
            </a:extLst>
          </p:cNvPr>
          <p:cNvSpPr>
            <a:spLocks noGrp="1"/>
          </p:cNvSpPr>
          <p:nvPr userDrawn="1">
            <p:ph type="body" sz="quarter" idx="62" hasCustomPrompt="1"/>
          </p:nvPr>
        </p:nvSpPr>
        <p:spPr>
          <a:xfrm>
            <a:off x="4859609"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3" name="Text Placeholder 41">
            <a:extLst>
              <a:ext uri="{FF2B5EF4-FFF2-40B4-BE49-F238E27FC236}">
                <a16:creationId xmlns:a16="http://schemas.microsoft.com/office/drawing/2014/main" id="{AE697D51-4F11-419D-B5EA-11D0133AEC17}"/>
              </a:ext>
            </a:extLst>
          </p:cNvPr>
          <p:cNvSpPr>
            <a:spLocks noGrp="1"/>
          </p:cNvSpPr>
          <p:nvPr userDrawn="1">
            <p:ph type="body" sz="quarter" idx="63" hasCustomPrompt="1"/>
          </p:nvPr>
        </p:nvSpPr>
        <p:spPr>
          <a:xfrm>
            <a:off x="6330414"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27C82E68-07B4-446D-8942-A9854051988D}"/>
              </a:ext>
            </a:extLst>
          </p:cNvPr>
          <p:cNvSpPr>
            <a:spLocks noGrp="1"/>
          </p:cNvSpPr>
          <p:nvPr userDrawn="1">
            <p:ph type="body" sz="quarter" idx="64" hasCustomPrompt="1"/>
          </p:nvPr>
        </p:nvSpPr>
        <p:spPr>
          <a:xfrm>
            <a:off x="44719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5" name="Text Placeholder 41">
            <a:extLst>
              <a:ext uri="{FF2B5EF4-FFF2-40B4-BE49-F238E27FC236}">
                <a16:creationId xmlns:a16="http://schemas.microsoft.com/office/drawing/2014/main" id="{F2F2DF06-83EA-4511-A6D1-3C9BE317DAA1}"/>
              </a:ext>
            </a:extLst>
          </p:cNvPr>
          <p:cNvSpPr>
            <a:spLocks noGrp="1"/>
          </p:cNvSpPr>
          <p:nvPr userDrawn="1">
            <p:ph type="body" sz="quarter" idx="65" hasCustomPrompt="1"/>
          </p:nvPr>
        </p:nvSpPr>
        <p:spPr>
          <a:xfrm>
            <a:off x="1917998"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3D32013-B66F-489E-A456-233EA337E401}"/>
              </a:ext>
            </a:extLst>
          </p:cNvPr>
          <p:cNvSpPr>
            <a:spLocks noGrp="1"/>
          </p:cNvSpPr>
          <p:nvPr userDrawn="1">
            <p:ph type="body" sz="quarter" idx="66" hasCustomPrompt="1"/>
          </p:nvPr>
        </p:nvSpPr>
        <p:spPr>
          <a:xfrm>
            <a:off x="338880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A4A706FE-AD35-48C1-93D2-CBCD27B1CCB9}"/>
              </a:ext>
            </a:extLst>
          </p:cNvPr>
          <p:cNvSpPr>
            <a:spLocks noGrp="1"/>
          </p:cNvSpPr>
          <p:nvPr userDrawn="1">
            <p:ph type="body" sz="quarter" idx="67" hasCustomPrompt="1"/>
          </p:nvPr>
        </p:nvSpPr>
        <p:spPr>
          <a:xfrm>
            <a:off x="4859609"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8" name="Text Placeholder 41">
            <a:extLst>
              <a:ext uri="{FF2B5EF4-FFF2-40B4-BE49-F238E27FC236}">
                <a16:creationId xmlns:a16="http://schemas.microsoft.com/office/drawing/2014/main" id="{18715187-C8D5-4EA7-BCED-4B2EB06717A9}"/>
              </a:ext>
            </a:extLst>
          </p:cNvPr>
          <p:cNvSpPr>
            <a:spLocks noGrp="1"/>
          </p:cNvSpPr>
          <p:nvPr userDrawn="1">
            <p:ph type="body" sz="quarter" idx="68" hasCustomPrompt="1"/>
          </p:nvPr>
        </p:nvSpPr>
        <p:spPr>
          <a:xfrm>
            <a:off x="6330414"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36753355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2067486"/>
            <a:ext cx="8572500" cy="2553331"/>
          </a:xfrm>
        </p:spPr>
        <p:txBody>
          <a:bodyPr anchor="ctr">
            <a:normAutofit/>
          </a:bodyPr>
          <a:lstStyle>
            <a:lvl1pPr algn="ctr">
              <a:defRPr sz="900" b="0">
                <a:latin typeface="+mn-lt"/>
              </a:defRPr>
            </a:lvl1pPr>
          </a:lstStyle>
          <a:p>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285750" y="1457966"/>
            <a:ext cx="8572500" cy="473369"/>
          </a:xfrm>
        </p:spPr>
        <p:txBody>
          <a:bodyPr wrap="square" tIns="0" bIns="0">
            <a:normAutofit/>
          </a:bodyPr>
          <a:lstStyle>
            <a:lvl1pPr algn="l">
              <a:lnSpc>
                <a:spcPct val="100000"/>
              </a:lnSpc>
              <a:spcBef>
                <a:spcPts val="0"/>
              </a:spcBef>
              <a:spcAft>
                <a:spcPts val="0"/>
              </a:spcAft>
              <a:defRPr lang="en-US" sz="13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31355567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900" b="0">
                <a:latin typeface="+mn-lt"/>
              </a:defRPr>
            </a:lvl1pPr>
          </a:lstStyle>
          <a:p>
            <a:endParaRPr lang="en-GB" dirty="0"/>
          </a:p>
        </p:txBody>
      </p:sp>
    </p:spTree>
    <p:extLst>
      <p:ext uri="{BB962C8B-B14F-4D97-AF65-F5344CB8AC3E}">
        <p14:creationId xmlns:p14="http://schemas.microsoft.com/office/powerpoint/2010/main" val="42516567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406516" y="872159"/>
            <a:ext cx="6239036" cy="2821471"/>
          </a:xfrm>
        </p:spPr>
        <p:txBody>
          <a:bodyPr tIns="0" bIns="0" anchor="b">
            <a:normAutofit/>
          </a:bodyPr>
          <a:lstStyle>
            <a:lvl1pPr algn="l">
              <a:lnSpc>
                <a:spcPct val="75000"/>
              </a:lnSpc>
              <a:defRPr sz="6000" cap="none">
                <a:solidFill>
                  <a:schemeClr val="bg1"/>
                </a:solidFill>
              </a:defRPr>
            </a:lvl1pPr>
            <a:lvl2pPr>
              <a:defRPr sz="4500"/>
            </a:lvl2pPr>
            <a:lvl3pPr>
              <a:defRPr sz="4500"/>
            </a:lvl3pPr>
            <a:lvl4pPr>
              <a:defRPr sz="4500"/>
            </a:lvl4pPr>
            <a:lvl5pPr>
              <a:defRPr sz="45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406515" y="3775627"/>
            <a:ext cx="6239035" cy="996391"/>
          </a:xfrm>
        </p:spPr>
        <p:txBody>
          <a:bodyPr tIns="0" bIns="0" anchor="t">
            <a:normAutofit/>
          </a:bodyPr>
          <a:lstStyle>
            <a:lvl1pPr algn="l">
              <a:lnSpc>
                <a:spcPct val="90000"/>
              </a:lnSpc>
              <a:defRPr sz="1800" b="0" cap="none">
                <a:solidFill>
                  <a:schemeClr val="bg1"/>
                </a:solidFill>
                <a:latin typeface="+mn-lt"/>
              </a:defRPr>
            </a:lvl1pPr>
            <a:lvl2pPr>
              <a:defRPr sz="4500"/>
            </a:lvl2pPr>
            <a:lvl3pPr>
              <a:defRPr sz="4500"/>
            </a:lvl3pPr>
            <a:lvl4pPr>
              <a:defRPr sz="4500"/>
            </a:lvl4pPr>
            <a:lvl5pPr>
              <a:defRPr sz="4500"/>
            </a:lvl5pPr>
          </a:lstStyle>
          <a:p>
            <a:pPr lvl="0"/>
            <a:endParaRPr lang="en-US"/>
          </a:p>
        </p:txBody>
      </p:sp>
    </p:spTree>
    <p:extLst>
      <p:ext uri="{BB962C8B-B14F-4D97-AF65-F5344CB8AC3E}">
        <p14:creationId xmlns:p14="http://schemas.microsoft.com/office/powerpoint/2010/main" val="408230980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449380" y="1095464"/>
            <a:ext cx="4555995" cy="3571875"/>
          </a:xfrm>
          <a:prstGeom prst="rect">
            <a:avLst/>
          </a:prstGeom>
        </p:spPr>
        <p:txBody>
          <a:bodyPr wrap="none" tIns="0" bIns="0" anchor="b">
            <a:normAutofit/>
          </a:bodyPr>
          <a:lstStyle>
            <a:lvl1pPr algn="l">
              <a:lnSpc>
                <a:spcPct val="70000"/>
              </a:lnSpc>
              <a:defRPr sz="31500" cap="none">
                <a:solidFill>
                  <a:schemeClr val="bg1"/>
                </a:solidFill>
              </a:defRPr>
            </a:lvl1pPr>
            <a:lvl2pPr>
              <a:defRPr sz="4500"/>
            </a:lvl2pPr>
            <a:lvl3pPr>
              <a:defRPr sz="4500"/>
            </a:lvl3pPr>
            <a:lvl4pPr>
              <a:defRPr sz="4500"/>
            </a:lvl4pPr>
            <a:lvl5pPr>
              <a:defRPr sz="45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4007795" y="1457326"/>
            <a:ext cx="4850455" cy="2522660"/>
          </a:xfrm>
          <a:prstGeom prst="rect">
            <a:avLst/>
          </a:prstGeom>
        </p:spPr>
        <p:txBody>
          <a:bodyPr tIns="0" bIns="0" anchor="b" anchorCtr="0">
            <a:normAutofit/>
          </a:bodyPr>
          <a:lstStyle>
            <a:lvl1pPr>
              <a:lnSpc>
                <a:spcPct val="80000"/>
              </a:lnSpc>
              <a:defRPr sz="45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4007795" y="4056184"/>
            <a:ext cx="4850455" cy="832339"/>
          </a:xfrm>
          <a:prstGeom prst="rect">
            <a:avLst/>
          </a:prstGeom>
        </p:spPr>
        <p:txBody>
          <a:bodyPr tIns="0" bIns="0" anchor="t" anchorCtr="0">
            <a:normAutofit/>
          </a:bodyPr>
          <a:lstStyle>
            <a:lvl1pPr>
              <a:lnSpc>
                <a:spcPct val="80000"/>
              </a:lnSpc>
              <a:defRPr sz="24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14599036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a:t>Insert title at 36pt, min 30pt</a:t>
            </a:r>
          </a:p>
        </p:txBody>
      </p:sp>
    </p:spTree>
    <p:extLst>
      <p:ext uri="{BB962C8B-B14F-4D97-AF65-F5344CB8AC3E}">
        <p14:creationId xmlns:p14="http://schemas.microsoft.com/office/powerpoint/2010/main" val="39613368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512469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dirty="0">
                <a:solidFill>
                  <a:schemeClr val="bg1">
                    <a:alpha val="50000"/>
                  </a:schemeClr>
                </a:solidFill>
              </a:rPr>
              <a:t>Copyright © 2020 Accenture. All rights reserved.</a:t>
            </a:r>
            <a:endParaRPr lang="en-AU" sz="600" dirty="0">
              <a:solidFill>
                <a:schemeClr val="bg1">
                  <a:alpha val="50000"/>
                </a:schemeClr>
              </a:solidFill>
            </a:endParaRPr>
          </a:p>
        </p:txBody>
      </p:sp>
    </p:spTree>
    <p:extLst>
      <p:ext uri="{BB962C8B-B14F-4D97-AF65-F5344CB8AC3E}">
        <p14:creationId xmlns:p14="http://schemas.microsoft.com/office/powerpoint/2010/main" val="213006174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Divider 1.5">
    <p:bg>
      <p:bgPr>
        <a:solidFill>
          <a:srgbClr val="460073"/>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147075" y="406281"/>
            <a:ext cx="2571706" cy="396362"/>
          </a:xfrm>
          <a:prstGeom prst="rect">
            <a:avLst/>
          </a:prstGeom>
        </p:spPr>
      </p:pic>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bwMode="auto">
          <a:xfrm>
            <a:off x="285683" y="2721010"/>
            <a:ext cx="7571199" cy="1281975"/>
          </a:xfrm>
        </p:spPr>
        <p:txBody>
          <a:bodyPr>
            <a:noAutofit/>
          </a:bodyPr>
          <a:lstStyle>
            <a:lvl1pPr>
              <a:lnSpc>
                <a:spcPct val="90000"/>
              </a:lnSpc>
              <a:spcAft>
                <a:spcPts val="0"/>
              </a:spcAft>
              <a:defRPr sz="2099" b="0" i="0" cap="none" baseline="0">
                <a:solidFill>
                  <a:schemeClr val="bg1"/>
                </a:solidFill>
                <a:latin typeface="Graphik" panose="020B0503030202060203" pitchFamily="34" charset="77"/>
              </a:defRPr>
            </a:lvl1pPr>
          </a:lstStyle>
          <a:p>
            <a:r>
              <a:rPr lang="en-AU"/>
              <a:t>Lorem ipsum </a:t>
            </a:r>
            <a:r>
              <a:rPr lang="en-AU" err="1"/>
              <a:t>dolor</a:t>
            </a:r>
            <a:r>
              <a:rPr lang="en-AU"/>
              <a:t> sit </a:t>
            </a:r>
            <a:r>
              <a:rPr lang="en-AU" err="1"/>
              <a:t>amet</a:t>
            </a:r>
            <a:r>
              <a:rPr lang="en-AU"/>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bwMode="auto">
          <a:xfrm>
            <a:off x="295281" y="566530"/>
            <a:ext cx="7591419" cy="2096337"/>
          </a:xfrm>
        </p:spPr>
        <p:txBody>
          <a:bodyPr anchor="b" anchorCtr="0">
            <a:noAutofit/>
          </a:bodyPr>
          <a:lstStyle>
            <a:lvl1pPr>
              <a:lnSpc>
                <a:spcPct val="70000"/>
              </a:lnSpc>
              <a:defRPr sz="4500" b="1" i="0" cap="all" baseline="0">
                <a:solidFill>
                  <a:schemeClr val="bg1"/>
                </a:solidFill>
                <a:latin typeface="Graphik" panose="020B0503030202060203" pitchFamily="34" charset="0"/>
              </a:defRPr>
            </a:lvl1pPr>
          </a:lstStyle>
          <a:p>
            <a:r>
              <a:rPr lang="en-US"/>
              <a:t>INTRODUCTION</a:t>
            </a:r>
          </a:p>
        </p:txBody>
      </p:sp>
    </p:spTree>
    <p:extLst>
      <p:ext uri="{BB962C8B-B14F-4D97-AF65-F5344CB8AC3E}">
        <p14:creationId xmlns:p14="http://schemas.microsoft.com/office/powerpoint/2010/main" val="8459135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285750" y="681541"/>
            <a:ext cx="8572500" cy="270030"/>
          </a:xfrm>
        </p:spPr>
        <p:txBody>
          <a:bodyPr lIns="0" tIns="0" rIns="0" bIns="0">
            <a:normAutofit/>
          </a:bodyPr>
          <a:lstStyle>
            <a:lvl1pPr marL="0" indent="0">
              <a:lnSpc>
                <a:spcPct val="85000"/>
              </a:lnSpc>
              <a:spcBef>
                <a:spcPts val="0"/>
              </a:spcBef>
              <a:spcAft>
                <a:spcPts val="0"/>
              </a:spcAft>
              <a:defRPr sz="1650" b="1" cap="all" baseline="0">
                <a:solidFill>
                  <a:schemeClr val="accent1"/>
                </a:solidFill>
              </a:defRPr>
            </a:lvl1pPr>
            <a:lvl2pPr marL="0" indent="0">
              <a:lnSpc>
                <a:spcPct val="76000"/>
              </a:lnSpc>
              <a:spcBef>
                <a:spcPts val="0"/>
              </a:spcBef>
              <a:spcAft>
                <a:spcPts val="0"/>
              </a:spcAft>
              <a:buNone/>
              <a:defRPr sz="1950" b="0" cap="all" baseline="0">
                <a:solidFill>
                  <a:srgbClr val="FF0000"/>
                </a:solidFill>
                <a:latin typeface="Arial Black" panose="020B0A04020102020204" pitchFamily="34" charset="0"/>
              </a:defRPr>
            </a:lvl2pPr>
            <a:lvl3pPr>
              <a:lnSpc>
                <a:spcPct val="75000"/>
              </a:lnSpc>
              <a:spcAft>
                <a:spcPts val="0"/>
              </a:spcAft>
              <a:defRPr sz="1800" cap="all" baseline="0">
                <a:latin typeface="+mj-lt"/>
              </a:defRPr>
            </a:lvl3pPr>
          </a:lstStyle>
          <a:p>
            <a:pPr lvl="0"/>
            <a:r>
              <a:rPr lang="en-US"/>
              <a:t>First subtitle</a:t>
            </a:r>
          </a:p>
        </p:txBody>
      </p:sp>
      <p:sp>
        <p:nvSpPr>
          <p:cNvPr id="4" name="Title 3"/>
          <p:cNvSpPr>
            <a:spLocks noGrp="1"/>
          </p:cNvSpPr>
          <p:nvPr>
            <p:ph type="title"/>
          </p:nvPr>
        </p:nvSpPr>
        <p:spPr>
          <a:xfrm>
            <a:off x="285752" y="285751"/>
            <a:ext cx="8572499" cy="395791"/>
          </a:xfrm>
        </p:spPr>
        <p:txBody>
          <a:bodyPr/>
          <a:lstStyle/>
          <a:p>
            <a:r>
              <a:rPr lang="en-US"/>
              <a:t>Click to edit Master title style</a:t>
            </a:r>
          </a:p>
        </p:txBody>
      </p:sp>
    </p:spTree>
    <p:extLst>
      <p:ext uri="{BB962C8B-B14F-4D97-AF65-F5344CB8AC3E}">
        <p14:creationId xmlns:p14="http://schemas.microsoft.com/office/powerpoint/2010/main" val="23557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Option 2">
    <p:bg>
      <p:bgPr>
        <a:solidFill>
          <a:schemeClr val="accent2"/>
        </a:solidFill>
        <a:effectLst/>
      </p:bgPr>
    </p:bg>
    <p:spTree>
      <p:nvGrpSpPr>
        <p:cNvPr id="1" name=""/>
        <p:cNvGrpSpPr/>
        <p:nvPr/>
      </p:nvGrpSpPr>
      <p:grpSpPr>
        <a:xfrm>
          <a:off x="0" y="0"/>
          <a:ext cx="0" cy="0"/>
          <a:chOff x="0" y="0"/>
          <a:chExt cx="0" cy="0"/>
        </a:xfrm>
      </p:grpSpPr>
      <p:sp>
        <p:nvSpPr>
          <p:cNvPr id="10" name="Shape 427">
            <a:extLst>
              <a:ext uri="{FF2B5EF4-FFF2-40B4-BE49-F238E27FC236}">
                <a16:creationId xmlns:a16="http://schemas.microsoft.com/office/drawing/2014/main" id="{A0389FE7-23FA-4F59-9431-2BD982520904}"/>
              </a:ext>
            </a:extLst>
          </p:cNvPr>
          <p:cNvSpPr>
            <a:spLocks noGrp="1"/>
          </p:cNvSpPr>
          <p:nvPr>
            <p:ph type="body" sz="quarter" idx="52" hasCustomPrompt="1"/>
          </p:nvPr>
        </p:nvSpPr>
        <p:spPr>
          <a:xfrm>
            <a:off x="634756" y="94705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1" name="Текст 7">
            <a:extLst>
              <a:ext uri="{FF2B5EF4-FFF2-40B4-BE49-F238E27FC236}">
                <a16:creationId xmlns:a16="http://schemas.microsoft.com/office/drawing/2014/main" id="{819E8B2B-BC72-44A0-B890-8F9129C25E77}"/>
              </a:ext>
            </a:extLst>
          </p:cNvPr>
          <p:cNvSpPr>
            <a:spLocks noGrp="1"/>
          </p:cNvSpPr>
          <p:nvPr>
            <p:ph type="body" sz="quarter" idx="38" hasCustomPrompt="1"/>
          </p:nvPr>
        </p:nvSpPr>
        <p:spPr>
          <a:xfrm>
            <a:off x="3807681" y="94705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dirty="0"/>
              <a:t>Time</a:t>
            </a:r>
          </a:p>
        </p:txBody>
      </p:sp>
      <p:sp>
        <p:nvSpPr>
          <p:cNvPr id="26" name="Shape 427">
            <a:extLst>
              <a:ext uri="{FF2B5EF4-FFF2-40B4-BE49-F238E27FC236}">
                <a16:creationId xmlns:a16="http://schemas.microsoft.com/office/drawing/2014/main" id="{A53F6CAD-B866-476C-A3F3-999840B85692}"/>
              </a:ext>
            </a:extLst>
          </p:cNvPr>
          <p:cNvSpPr>
            <a:spLocks noGrp="1"/>
          </p:cNvSpPr>
          <p:nvPr>
            <p:ph type="body" sz="quarter" idx="59" hasCustomPrompt="1"/>
          </p:nvPr>
        </p:nvSpPr>
        <p:spPr>
          <a:xfrm>
            <a:off x="284265" y="947058"/>
            <a:ext cx="350491"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30" name="Shape 922">
            <a:extLst>
              <a:ext uri="{FF2B5EF4-FFF2-40B4-BE49-F238E27FC236}">
                <a16:creationId xmlns:a16="http://schemas.microsoft.com/office/drawing/2014/main" id="{0E8B29BE-ED9C-4923-8A15-2D7EB6FDD4FC}"/>
              </a:ext>
            </a:extLst>
          </p:cNvPr>
          <p:cNvSpPr>
            <a:spLocks noGrp="1"/>
          </p:cNvSpPr>
          <p:nvPr>
            <p:ph type="body" sz="quarter" idx="39" hasCustomPrompt="1"/>
          </p:nvPr>
        </p:nvSpPr>
        <p:spPr>
          <a:xfrm>
            <a:off x="285750" y="285750"/>
            <a:ext cx="8572500" cy="506404"/>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dirty="0"/>
              <a:t>Agenda</a:t>
            </a:r>
            <a:endParaRPr dirty="0"/>
          </a:p>
        </p:txBody>
      </p:sp>
      <p:sp>
        <p:nvSpPr>
          <p:cNvPr id="31" name="Текст 7">
            <a:extLst>
              <a:ext uri="{FF2B5EF4-FFF2-40B4-BE49-F238E27FC236}">
                <a16:creationId xmlns:a16="http://schemas.microsoft.com/office/drawing/2014/main" id="{0546DBA2-A7CE-4C2B-93E7-CC5664F02B2E}"/>
              </a:ext>
            </a:extLst>
          </p:cNvPr>
          <p:cNvSpPr>
            <a:spLocks noGrp="1"/>
          </p:cNvSpPr>
          <p:nvPr>
            <p:ph type="body" sz="quarter" idx="65" hasCustomPrompt="1"/>
          </p:nvPr>
        </p:nvSpPr>
        <p:spPr>
          <a:xfrm>
            <a:off x="4602117" y="94705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dirty="0"/>
              <a:t>Name Surname</a:t>
            </a:r>
          </a:p>
        </p:txBody>
      </p:sp>
      <p:sp>
        <p:nvSpPr>
          <p:cNvPr id="32" name="Текст 7">
            <a:extLst>
              <a:ext uri="{FF2B5EF4-FFF2-40B4-BE49-F238E27FC236}">
                <a16:creationId xmlns:a16="http://schemas.microsoft.com/office/drawing/2014/main" id="{F23D09E5-F48E-46C4-BA48-55B8D916FF6C}"/>
              </a:ext>
            </a:extLst>
          </p:cNvPr>
          <p:cNvSpPr>
            <a:spLocks noGrp="1"/>
          </p:cNvSpPr>
          <p:nvPr>
            <p:ph type="body" sz="quarter" idx="66" hasCustomPrompt="1"/>
          </p:nvPr>
        </p:nvSpPr>
        <p:spPr>
          <a:xfrm>
            <a:off x="6647814" y="94705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3" name="Shape 427">
            <a:extLst>
              <a:ext uri="{FF2B5EF4-FFF2-40B4-BE49-F238E27FC236}">
                <a16:creationId xmlns:a16="http://schemas.microsoft.com/office/drawing/2014/main" id="{594D0953-7525-4E6D-B0D7-DB7BAB3AF3FA}"/>
              </a:ext>
            </a:extLst>
          </p:cNvPr>
          <p:cNvSpPr>
            <a:spLocks noGrp="1"/>
          </p:cNvSpPr>
          <p:nvPr>
            <p:ph type="body" sz="quarter" idx="67" hasCustomPrompt="1"/>
          </p:nvPr>
        </p:nvSpPr>
        <p:spPr>
          <a:xfrm>
            <a:off x="634756" y="1328539"/>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4" name="Текст 7">
            <a:extLst>
              <a:ext uri="{FF2B5EF4-FFF2-40B4-BE49-F238E27FC236}">
                <a16:creationId xmlns:a16="http://schemas.microsoft.com/office/drawing/2014/main" id="{DE211174-F013-47D8-9A4D-39E6BDD394E7}"/>
              </a:ext>
            </a:extLst>
          </p:cNvPr>
          <p:cNvSpPr>
            <a:spLocks noGrp="1"/>
          </p:cNvSpPr>
          <p:nvPr>
            <p:ph type="body" sz="quarter" idx="68" hasCustomPrompt="1"/>
          </p:nvPr>
        </p:nvSpPr>
        <p:spPr>
          <a:xfrm>
            <a:off x="3807681" y="1328539"/>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35" name="Shape 427">
            <a:extLst>
              <a:ext uri="{FF2B5EF4-FFF2-40B4-BE49-F238E27FC236}">
                <a16:creationId xmlns:a16="http://schemas.microsoft.com/office/drawing/2014/main" id="{B44DE5B6-E063-46C7-A47C-CE7C8EE76800}"/>
              </a:ext>
            </a:extLst>
          </p:cNvPr>
          <p:cNvSpPr>
            <a:spLocks noGrp="1"/>
          </p:cNvSpPr>
          <p:nvPr>
            <p:ph type="body" sz="quarter" idx="69" hasCustomPrompt="1"/>
          </p:nvPr>
        </p:nvSpPr>
        <p:spPr>
          <a:xfrm>
            <a:off x="284266" y="1328539"/>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36" name="Текст 7">
            <a:extLst>
              <a:ext uri="{FF2B5EF4-FFF2-40B4-BE49-F238E27FC236}">
                <a16:creationId xmlns:a16="http://schemas.microsoft.com/office/drawing/2014/main" id="{9ED0463C-1E8F-4172-AE9E-3FC1FD5A75FE}"/>
              </a:ext>
            </a:extLst>
          </p:cNvPr>
          <p:cNvSpPr>
            <a:spLocks noGrp="1"/>
          </p:cNvSpPr>
          <p:nvPr>
            <p:ph type="body" sz="quarter" idx="70" hasCustomPrompt="1"/>
          </p:nvPr>
        </p:nvSpPr>
        <p:spPr>
          <a:xfrm>
            <a:off x="4602117" y="1328539"/>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7" name="Текст 7">
            <a:extLst>
              <a:ext uri="{FF2B5EF4-FFF2-40B4-BE49-F238E27FC236}">
                <a16:creationId xmlns:a16="http://schemas.microsoft.com/office/drawing/2014/main" id="{FCD13EB4-5D3A-4966-8955-0D5EC74C421B}"/>
              </a:ext>
            </a:extLst>
          </p:cNvPr>
          <p:cNvSpPr>
            <a:spLocks noGrp="1"/>
          </p:cNvSpPr>
          <p:nvPr>
            <p:ph type="body" sz="quarter" idx="71" hasCustomPrompt="1"/>
          </p:nvPr>
        </p:nvSpPr>
        <p:spPr>
          <a:xfrm>
            <a:off x="6647814" y="1328539"/>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8" name="Shape 427">
            <a:extLst>
              <a:ext uri="{FF2B5EF4-FFF2-40B4-BE49-F238E27FC236}">
                <a16:creationId xmlns:a16="http://schemas.microsoft.com/office/drawing/2014/main" id="{7FDFA773-00C8-413C-B961-BDF046F8915C}"/>
              </a:ext>
            </a:extLst>
          </p:cNvPr>
          <p:cNvSpPr>
            <a:spLocks noGrp="1"/>
          </p:cNvSpPr>
          <p:nvPr>
            <p:ph type="body" sz="quarter" idx="72" hasCustomPrompt="1"/>
          </p:nvPr>
        </p:nvSpPr>
        <p:spPr>
          <a:xfrm>
            <a:off x="634756" y="1710021"/>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9" name="Текст 7">
            <a:extLst>
              <a:ext uri="{FF2B5EF4-FFF2-40B4-BE49-F238E27FC236}">
                <a16:creationId xmlns:a16="http://schemas.microsoft.com/office/drawing/2014/main" id="{8CD96B58-FF88-4799-83C0-7B3F7A791433}"/>
              </a:ext>
            </a:extLst>
          </p:cNvPr>
          <p:cNvSpPr>
            <a:spLocks noGrp="1"/>
          </p:cNvSpPr>
          <p:nvPr>
            <p:ph type="body" sz="quarter" idx="73" hasCustomPrompt="1"/>
          </p:nvPr>
        </p:nvSpPr>
        <p:spPr>
          <a:xfrm>
            <a:off x="3807681" y="1710021"/>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0" name="Shape 427">
            <a:extLst>
              <a:ext uri="{FF2B5EF4-FFF2-40B4-BE49-F238E27FC236}">
                <a16:creationId xmlns:a16="http://schemas.microsoft.com/office/drawing/2014/main" id="{D21DD8F8-D778-4FF8-8237-35AA5C64B039}"/>
              </a:ext>
            </a:extLst>
          </p:cNvPr>
          <p:cNvSpPr>
            <a:spLocks noGrp="1"/>
          </p:cNvSpPr>
          <p:nvPr>
            <p:ph type="body" sz="quarter" idx="74" hasCustomPrompt="1"/>
          </p:nvPr>
        </p:nvSpPr>
        <p:spPr>
          <a:xfrm>
            <a:off x="284266" y="1710021"/>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41" name="Текст 7">
            <a:extLst>
              <a:ext uri="{FF2B5EF4-FFF2-40B4-BE49-F238E27FC236}">
                <a16:creationId xmlns:a16="http://schemas.microsoft.com/office/drawing/2014/main" id="{37DD4E89-904E-42D3-9DB7-A88EC9B01175}"/>
              </a:ext>
            </a:extLst>
          </p:cNvPr>
          <p:cNvSpPr>
            <a:spLocks noGrp="1"/>
          </p:cNvSpPr>
          <p:nvPr>
            <p:ph type="body" sz="quarter" idx="75" hasCustomPrompt="1"/>
          </p:nvPr>
        </p:nvSpPr>
        <p:spPr>
          <a:xfrm>
            <a:off x="4602117" y="1710021"/>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2" name="Текст 7">
            <a:extLst>
              <a:ext uri="{FF2B5EF4-FFF2-40B4-BE49-F238E27FC236}">
                <a16:creationId xmlns:a16="http://schemas.microsoft.com/office/drawing/2014/main" id="{F79439D3-A2C0-4AFA-B6CB-27F6C0C3065B}"/>
              </a:ext>
            </a:extLst>
          </p:cNvPr>
          <p:cNvSpPr>
            <a:spLocks noGrp="1"/>
          </p:cNvSpPr>
          <p:nvPr>
            <p:ph type="body" sz="quarter" idx="76" hasCustomPrompt="1"/>
          </p:nvPr>
        </p:nvSpPr>
        <p:spPr>
          <a:xfrm>
            <a:off x="6647814" y="1710021"/>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3" name="Shape 427">
            <a:extLst>
              <a:ext uri="{FF2B5EF4-FFF2-40B4-BE49-F238E27FC236}">
                <a16:creationId xmlns:a16="http://schemas.microsoft.com/office/drawing/2014/main" id="{E410E884-D585-4181-9553-20489DE4D1A8}"/>
              </a:ext>
            </a:extLst>
          </p:cNvPr>
          <p:cNvSpPr>
            <a:spLocks noGrp="1"/>
          </p:cNvSpPr>
          <p:nvPr>
            <p:ph type="body" sz="quarter" idx="77" hasCustomPrompt="1"/>
          </p:nvPr>
        </p:nvSpPr>
        <p:spPr>
          <a:xfrm>
            <a:off x="634756" y="2091502"/>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4" name="Текст 7">
            <a:extLst>
              <a:ext uri="{FF2B5EF4-FFF2-40B4-BE49-F238E27FC236}">
                <a16:creationId xmlns:a16="http://schemas.microsoft.com/office/drawing/2014/main" id="{29E7CE7A-6CDD-4428-AAD7-69DAA98C5DFC}"/>
              </a:ext>
            </a:extLst>
          </p:cNvPr>
          <p:cNvSpPr>
            <a:spLocks noGrp="1"/>
          </p:cNvSpPr>
          <p:nvPr>
            <p:ph type="body" sz="quarter" idx="78" hasCustomPrompt="1"/>
          </p:nvPr>
        </p:nvSpPr>
        <p:spPr>
          <a:xfrm>
            <a:off x="3807681" y="2091502"/>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5" name="Shape 427">
            <a:extLst>
              <a:ext uri="{FF2B5EF4-FFF2-40B4-BE49-F238E27FC236}">
                <a16:creationId xmlns:a16="http://schemas.microsoft.com/office/drawing/2014/main" id="{DC194DD0-C796-4B11-AEDE-F3B0F472ADF6}"/>
              </a:ext>
            </a:extLst>
          </p:cNvPr>
          <p:cNvSpPr>
            <a:spLocks noGrp="1"/>
          </p:cNvSpPr>
          <p:nvPr>
            <p:ph type="body" sz="quarter" idx="79" hasCustomPrompt="1"/>
          </p:nvPr>
        </p:nvSpPr>
        <p:spPr>
          <a:xfrm>
            <a:off x="284266" y="2091502"/>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6" name="Текст 7">
            <a:extLst>
              <a:ext uri="{FF2B5EF4-FFF2-40B4-BE49-F238E27FC236}">
                <a16:creationId xmlns:a16="http://schemas.microsoft.com/office/drawing/2014/main" id="{A9495FFF-0B9F-48D1-9AC8-0E2C48258149}"/>
              </a:ext>
            </a:extLst>
          </p:cNvPr>
          <p:cNvSpPr>
            <a:spLocks noGrp="1"/>
          </p:cNvSpPr>
          <p:nvPr>
            <p:ph type="body" sz="quarter" idx="80" hasCustomPrompt="1"/>
          </p:nvPr>
        </p:nvSpPr>
        <p:spPr>
          <a:xfrm>
            <a:off x="4602117" y="2091502"/>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7" name="Текст 7">
            <a:extLst>
              <a:ext uri="{FF2B5EF4-FFF2-40B4-BE49-F238E27FC236}">
                <a16:creationId xmlns:a16="http://schemas.microsoft.com/office/drawing/2014/main" id="{A0855D12-2B6D-4A6F-948D-F1D9F9343723}"/>
              </a:ext>
            </a:extLst>
          </p:cNvPr>
          <p:cNvSpPr>
            <a:spLocks noGrp="1"/>
          </p:cNvSpPr>
          <p:nvPr>
            <p:ph type="body" sz="quarter" idx="81" hasCustomPrompt="1"/>
          </p:nvPr>
        </p:nvSpPr>
        <p:spPr>
          <a:xfrm>
            <a:off x="6647814" y="2091502"/>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8" name="Shape 427">
            <a:extLst>
              <a:ext uri="{FF2B5EF4-FFF2-40B4-BE49-F238E27FC236}">
                <a16:creationId xmlns:a16="http://schemas.microsoft.com/office/drawing/2014/main" id="{A0DF3107-F8E0-43C2-A80A-6C8BA0DDD7EB}"/>
              </a:ext>
            </a:extLst>
          </p:cNvPr>
          <p:cNvSpPr>
            <a:spLocks noGrp="1"/>
          </p:cNvSpPr>
          <p:nvPr>
            <p:ph type="body" sz="quarter" idx="82" hasCustomPrompt="1"/>
          </p:nvPr>
        </p:nvSpPr>
        <p:spPr>
          <a:xfrm>
            <a:off x="634756" y="2472984"/>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9" name="Текст 7">
            <a:extLst>
              <a:ext uri="{FF2B5EF4-FFF2-40B4-BE49-F238E27FC236}">
                <a16:creationId xmlns:a16="http://schemas.microsoft.com/office/drawing/2014/main" id="{AB9DF6C0-B464-4AE2-8662-1685867E6C44}"/>
              </a:ext>
            </a:extLst>
          </p:cNvPr>
          <p:cNvSpPr>
            <a:spLocks noGrp="1"/>
          </p:cNvSpPr>
          <p:nvPr>
            <p:ph type="body" sz="quarter" idx="83" hasCustomPrompt="1"/>
          </p:nvPr>
        </p:nvSpPr>
        <p:spPr>
          <a:xfrm>
            <a:off x="3807681" y="2472984"/>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0" name="Shape 427">
            <a:extLst>
              <a:ext uri="{FF2B5EF4-FFF2-40B4-BE49-F238E27FC236}">
                <a16:creationId xmlns:a16="http://schemas.microsoft.com/office/drawing/2014/main" id="{6DF5F441-D49F-4EB0-84B8-FED23E276171}"/>
              </a:ext>
            </a:extLst>
          </p:cNvPr>
          <p:cNvSpPr>
            <a:spLocks noGrp="1"/>
          </p:cNvSpPr>
          <p:nvPr>
            <p:ph type="body" sz="quarter" idx="84" hasCustomPrompt="1"/>
          </p:nvPr>
        </p:nvSpPr>
        <p:spPr>
          <a:xfrm>
            <a:off x="284266" y="2472984"/>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1" name="Текст 7">
            <a:extLst>
              <a:ext uri="{FF2B5EF4-FFF2-40B4-BE49-F238E27FC236}">
                <a16:creationId xmlns:a16="http://schemas.microsoft.com/office/drawing/2014/main" id="{A1560C63-8F9F-4CDD-8AB4-B7DD22095E4B}"/>
              </a:ext>
            </a:extLst>
          </p:cNvPr>
          <p:cNvSpPr>
            <a:spLocks noGrp="1"/>
          </p:cNvSpPr>
          <p:nvPr>
            <p:ph type="body" sz="quarter" idx="85" hasCustomPrompt="1"/>
          </p:nvPr>
        </p:nvSpPr>
        <p:spPr>
          <a:xfrm>
            <a:off x="4602117" y="2472984"/>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2" name="Текст 7">
            <a:extLst>
              <a:ext uri="{FF2B5EF4-FFF2-40B4-BE49-F238E27FC236}">
                <a16:creationId xmlns:a16="http://schemas.microsoft.com/office/drawing/2014/main" id="{E1DF8665-9F3B-44CE-9857-1186264D3239}"/>
              </a:ext>
            </a:extLst>
          </p:cNvPr>
          <p:cNvSpPr>
            <a:spLocks noGrp="1"/>
          </p:cNvSpPr>
          <p:nvPr>
            <p:ph type="body" sz="quarter" idx="86" hasCustomPrompt="1"/>
          </p:nvPr>
        </p:nvSpPr>
        <p:spPr>
          <a:xfrm>
            <a:off x="6647814" y="2472984"/>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dirty="0"/>
              <a:t>Additional information</a:t>
            </a:r>
          </a:p>
        </p:txBody>
      </p:sp>
      <p:sp>
        <p:nvSpPr>
          <p:cNvPr id="53" name="Shape 427">
            <a:extLst>
              <a:ext uri="{FF2B5EF4-FFF2-40B4-BE49-F238E27FC236}">
                <a16:creationId xmlns:a16="http://schemas.microsoft.com/office/drawing/2014/main" id="{BCCDACBB-4A63-49F3-AD86-E298211238C5}"/>
              </a:ext>
            </a:extLst>
          </p:cNvPr>
          <p:cNvSpPr>
            <a:spLocks noGrp="1"/>
          </p:cNvSpPr>
          <p:nvPr>
            <p:ph type="body" sz="quarter" idx="87" hasCustomPrompt="1"/>
          </p:nvPr>
        </p:nvSpPr>
        <p:spPr>
          <a:xfrm>
            <a:off x="634756" y="2854465"/>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4" name="Текст 7">
            <a:extLst>
              <a:ext uri="{FF2B5EF4-FFF2-40B4-BE49-F238E27FC236}">
                <a16:creationId xmlns:a16="http://schemas.microsoft.com/office/drawing/2014/main" id="{3841C805-E3C7-494A-B384-5D9AF3A48084}"/>
              </a:ext>
            </a:extLst>
          </p:cNvPr>
          <p:cNvSpPr>
            <a:spLocks noGrp="1"/>
          </p:cNvSpPr>
          <p:nvPr>
            <p:ph type="body" sz="quarter" idx="88" hasCustomPrompt="1"/>
          </p:nvPr>
        </p:nvSpPr>
        <p:spPr>
          <a:xfrm>
            <a:off x="3807681" y="2854465"/>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5" name="Shape 427">
            <a:extLst>
              <a:ext uri="{FF2B5EF4-FFF2-40B4-BE49-F238E27FC236}">
                <a16:creationId xmlns:a16="http://schemas.microsoft.com/office/drawing/2014/main" id="{2A769030-89D5-452C-BA83-7CA07FC5D0EB}"/>
              </a:ext>
            </a:extLst>
          </p:cNvPr>
          <p:cNvSpPr>
            <a:spLocks noGrp="1"/>
          </p:cNvSpPr>
          <p:nvPr>
            <p:ph type="body" sz="quarter" idx="89" hasCustomPrompt="1"/>
          </p:nvPr>
        </p:nvSpPr>
        <p:spPr>
          <a:xfrm>
            <a:off x="284266" y="2854465"/>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6" name="Текст 7">
            <a:extLst>
              <a:ext uri="{FF2B5EF4-FFF2-40B4-BE49-F238E27FC236}">
                <a16:creationId xmlns:a16="http://schemas.microsoft.com/office/drawing/2014/main" id="{49D89E9F-0652-42DA-A6A1-9DA42EA57822}"/>
              </a:ext>
            </a:extLst>
          </p:cNvPr>
          <p:cNvSpPr>
            <a:spLocks noGrp="1"/>
          </p:cNvSpPr>
          <p:nvPr>
            <p:ph type="body" sz="quarter" idx="90" hasCustomPrompt="1"/>
          </p:nvPr>
        </p:nvSpPr>
        <p:spPr>
          <a:xfrm>
            <a:off x="4602117" y="2854465"/>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7" name="Текст 7">
            <a:extLst>
              <a:ext uri="{FF2B5EF4-FFF2-40B4-BE49-F238E27FC236}">
                <a16:creationId xmlns:a16="http://schemas.microsoft.com/office/drawing/2014/main" id="{83869A0A-4D67-4EB4-BDB9-A36A7AE0F910}"/>
              </a:ext>
            </a:extLst>
          </p:cNvPr>
          <p:cNvSpPr>
            <a:spLocks noGrp="1"/>
          </p:cNvSpPr>
          <p:nvPr>
            <p:ph type="body" sz="quarter" idx="91" hasCustomPrompt="1"/>
          </p:nvPr>
        </p:nvSpPr>
        <p:spPr>
          <a:xfrm>
            <a:off x="6647814" y="2854465"/>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8" name="Shape 427">
            <a:extLst>
              <a:ext uri="{FF2B5EF4-FFF2-40B4-BE49-F238E27FC236}">
                <a16:creationId xmlns:a16="http://schemas.microsoft.com/office/drawing/2014/main" id="{2F1778D8-DE4D-482B-B945-F49BC16CF6E4}"/>
              </a:ext>
            </a:extLst>
          </p:cNvPr>
          <p:cNvSpPr>
            <a:spLocks noGrp="1"/>
          </p:cNvSpPr>
          <p:nvPr>
            <p:ph type="body" sz="quarter" idx="92" hasCustomPrompt="1"/>
          </p:nvPr>
        </p:nvSpPr>
        <p:spPr>
          <a:xfrm>
            <a:off x="634756" y="3235947"/>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9" name="Текст 7">
            <a:extLst>
              <a:ext uri="{FF2B5EF4-FFF2-40B4-BE49-F238E27FC236}">
                <a16:creationId xmlns:a16="http://schemas.microsoft.com/office/drawing/2014/main" id="{70FA8B9B-F395-4814-8A90-7EAB73DAE890}"/>
              </a:ext>
            </a:extLst>
          </p:cNvPr>
          <p:cNvSpPr>
            <a:spLocks noGrp="1"/>
          </p:cNvSpPr>
          <p:nvPr>
            <p:ph type="body" sz="quarter" idx="93" hasCustomPrompt="1"/>
          </p:nvPr>
        </p:nvSpPr>
        <p:spPr>
          <a:xfrm>
            <a:off x="3807681" y="3235947"/>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0" name="Shape 427">
            <a:extLst>
              <a:ext uri="{FF2B5EF4-FFF2-40B4-BE49-F238E27FC236}">
                <a16:creationId xmlns:a16="http://schemas.microsoft.com/office/drawing/2014/main" id="{23781898-2744-47D4-89FA-06414C3BB8B2}"/>
              </a:ext>
            </a:extLst>
          </p:cNvPr>
          <p:cNvSpPr>
            <a:spLocks noGrp="1"/>
          </p:cNvSpPr>
          <p:nvPr>
            <p:ph type="body" sz="quarter" idx="94" hasCustomPrompt="1"/>
          </p:nvPr>
        </p:nvSpPr>
        <p:spPr>
          <a:xfrm>
            <a:off x="284266" y="3235947"/>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1" name="Текст 7">
            <a:extLst>
              <a:ext uri="{FF2B5EF4-FFF2-40B4-BE49-F238E27FC236}">
                <a16:creationId xmlns:a16="http://schemas.microsoft.com/office/drawing/2014/main" id="{DC165653-FACF-43E9-926D-7F5869FF1272}"/>
              </a:ext>
            </a:extLst>
          </p:cNvPr>
          <p:cNvSpPr>
            <a:spLocks noGrp="1"/>
          </p:cNvSpPr>
          <p:nvPr>
            <p:ph type="body" sz="quarter" idx="95" hasCustomPrompt="1"/>
          </p:nvPr>
        </p:nvSpPr>
        <p:spPr>
          <a:xfrm>
            <a:off x="4602117" y="3235947"/>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2" name="Текст 7">
            <a:extLst>
              <a:ext uri="{FF2B5EF4-FFF2-40B4-BE49-F238E27FC236}">
                <a16:creationId xmlns:a16="http://schemas.microsoft.com/office/drawing/2014/main" id="{7473B5F1-4BEF-47E6-997B-C9C78DA30B89}"/>
              </a:ext>
            </a:extLst>
          </p:cNvPr>
          <p:cNvSpPr>
            <a:spLocks noGrp="1"/>
          </p:cNvSpPr>
          <p:nvPr>
            <p:ph type="body" sz="quarter" idx="96" hasCustomPrompt="1"/>
          </p:nvPr>
        </p:nvSpPr>
        <p:spPr>
          <a:xfrm>
            <a:off x="6647814" y="3235947"/>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3" name="Shape 427">
            <a:extLst>
              <a:ext uri="{FF2B5EF4-FFF2-40B4-BE49-F238E27FC236}">
                <a16:creationId xmlns:a16="http://schemas.microsoft.com/office/drawing/2014/main" id="{C756CD6A-E824-46AB-86F4-C4D18687D3F0}"/>
              </a:ext>
            </a:extLst>
          </p:cNvPr>
          <p:cNvSpPr>
            <a:spLocks noGrp="1"/>
          </p:cNvSpPr>
          <p:nvPr>
            <p:ph type="body" sz="quarter" idx="97" hasCustomPrompt="1"/>
          </p:nvPr>
        </p:nvSpPr>
        <p:spPr>
          <a:xfrm>
            <a:off x="634756" y="361742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4" name="Текст 7">
            <a:extLst>
              <a:ext uri="{FF2B5EF4-FFF2-40B4-BE49-F238E27FC236}">
                <a16:creationId xmlns:a16="http://schemas.microsoft.com/office/drawing/2014/main" id="{604D5BC8-1E74-48FB-87B6-CBD3F8DA8516}"/>
              </a:ext>
            </a:extLst>
          </p:cNvPr>
          <p:cNvSpPr>
            <a:spLocks noGrp="1"/>
          </p:cNvSpPr>
          <p:nvPr>
            <p:ph type="body" sz="quarter" idx="98" hasCustomPrompt="1"/>
          </p:nvPr>
        </p:nvSpPr>
        <p:spPr>
          <a:xfrm>
            <a:off x="3807681" y="361742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5" name="Shape 427">
            <a:extLst>
              <a:ext uri="{FF2B5EF4-FFF2-40B4-BE49-F238E27FC236}">
                <a16:creationId xmlns:a16="http://schemas.microsoft.com/office/drawing/2014/main" id="{A48A1A58-7781-43EC-8DD7-C1FFF41BC079}"/>
              </a:ext>
            </a:extLst>
          </p:cNvPr>
          <p:cNvSpPr>
            <a:spLocks noGrp="1"/>
          </p:cNvSpPr>
          <p:nvPr>
            <p:ph type="body" sz="quarter" idx="99" hasCustomPrompt="1"/>
          </p:nvPr>
        </p:nvSpPr>
        <p:spPr>
          <a:xfrm>
            <a:off x="284266" y="3617428"/>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6" name="Текст 7">
            <a:extLst>
              <a:ext uri="{FF2B5EF4-FFF2-40B4-BE49-F238E27FC236}">
                <a16:creationId xmlns:a16="http://schemas.microsoft.com/office/drawing/2014/main" id="{F384482A-6D34-4660-B782-E9E0B3D1D7C3}"/>
              </a:ext>
            </a:extLst>
          </p:cNvPr>
          <p:cNvSpPr>
            <a:spLocks noGrp="1"/>
          </p:cNvSpPr>
          <p:nvPr>
            <p:ph type="body" sz="quarter" idx="100" hasCustomPrompt="1"/>
          </p:nvPr>
        </p:nvSpPr>
        <p:spPr>
          <a:xfrm>
            <a:off x="4602117" y="361742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7" name="Текст 7">
            <a:extLst>
              <a:ext uri="{FF2B5EF4-FFF2-40B4-BE49-F238E27FC236}">
                <a16:creationId xmlns:a16="http://schemas.microsoft.com/office/drawing/2014/main" id="{AC8143A6-698F-4233-9663-3FB4CEA52CCD}"/>
              </a:ext>
            </a:extLst>
          </p:cNvPr>
          <p:cNvSpPr>
            <a:spLocks noGrp="1"/>
          </p:cNvSpPr>
          <p:nvPr>
            <p:ph type="body" sz="quarter" idx="101" hasCustomPrompt="1"/>
          </p:nvPr>
        </p:nvSpPr>
        <p:spPr>
          <a:xfrm>
            <a:off x="6647814" y="361742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8" name="Shape 427">
            <a:extLst>
              <a:ext uri="{FF2B5EF4-FFF2-40B4-BE49-F238E27FC236}">
                <a16:creationId xmlns:a16="http://schemas.microsoft.com/office/drawing/2014/main" id="{FF9EA3A9-E8AC-40F9-9A6B-736AA171C605}"/>
              </a:ext>
            </a:extLst>
          </p:cNvPr>
          <p:cNvSpPr>
            <a:spLocks noGrp="1"/>
          </p:cNvSpPr>
          <p:nvPr>
            <p:ph type="body" sz="quarter" idx="102" hasCustomPrompt="1"/>
          </p:nvPr>
        </p:nvSpPr>
        <p:spPr>
          <a:xfrm>
            <a:off x="634756" y="3998910"/>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9" name="Текст 7">
            <a:extLst>
              <a:ext uri="{FF2B5EF4-FFF2-40B4-BE49-F238E27FC236}">
                <a16:creationId xmlns:a16="http://schemas.microsoft.com/office/drawing/2014/main" id="{2C0ABC18-3C9C-4A79-B14D-4197933FB230}"/>
              </a:ext>
            </a:extLst>
          </p:cNvPr>
          <p:cNvSpPr>
            <a:spLocks noGrp="1"/>
          </p:cNvSpPr>
          <p:nvPr>
            <p:ph type="body" sz="quarter" idx="103" hasCustomPrompt="1"/>
          </p:nvPr>
        </p:nvSpPr>
        <p:spPr>
          <a:xfrm>
            <a:off x="3807681" y="3998910"/>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0" name="Shape 427">
            <a:extLst>
              <a:ext uri="{FF2B5EF4-FFF2-40B4-BE49-F238E27FC236}">
                <a16:creationId xmlns:a16="http://schemas.microsoft.com/office/drawing/2014/main" id="{DFB11B43-69B7-4144-B92D-B6F0908C4F5A}"/>
              </a:ext>
            </a:extLst>
          </p:cNvPr>
          <p:cNvSpPr>
            <a:spLocks noGrp="1"/>
          </p:cNvSpPr>
          <p:nvPr>
            <p:ph type="body" sz="quarter" idx="104" hasCustomPrompt="1"/>
          </p:nvPr>
        </p:nvSpPr>
        <p:spPr>
          <a:xfrm>
            <a:off x="284266" y="3998910"/>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1" name="Текст 7">
            <a:extLst>
              <a:ext uri="{FF2B5EF4-FFF2-40B4-BE49-F238E27FC236}">
                <a16:creationId xmlns:a16="http://schemas.microsoft.com/office/drawing/2014/main" id="{F271EB16-B892-4F3A-B72B-0C8463A000F9}"/>
              </a:ext>
            </a:extLst>
          </p:cNvPr>
          <p:cNvSpPr>
            <a:spLocks noGrp="1"/>
          </p:cNvSpPr>
          <p:nvPr>
            <p:ph type="body" sz="quarter" idx="105" hasCustomPrompt="1"/>
          </p:nvPr>
        </p:nvSpPr>
        <p:spPr>
          <a:xfrm>
            <a:off x="4602117" y="3998910"/>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2" name="Текст 7">
            <a:extLst>
              <a:ext uri="{FF2B5EF4-FFF2-40B4-BE49-F238E27FC236}">
                <a16:creationId xmlns:a16="http://schemas.microsoft.com/office/drawing/2014/main" id="{FC0DE52D-9D22-4C8D-9761-0B0BA700533F}"/>
              </a:ext>
            </a:extLst>
          </p:cNvPr>
          <p:cNvSpPr>
            <a:spLocks noGrp="1"/>
          </p:cNvSpPr>
          <p:nvPr>
            <p:ph type="body" sz="quarter" idx="106" hasCustomPrompt="1"/>
          </p:nvPr>
        </p:nvSpPr>
        <p:spPr>
          <a:xfrm>
            <a:off x="6647814" y="3998910"/>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3" name="Shape 427">
            <a:extLst>
              <a:ext uri="{FF2B5EF4-FFF2-40B4-BE49-F238E27FC236}">
                <a16:creationId xmlns:a16="http://schemas.microsoft.com/office/drawing/2014/main" id="{728F2880-7F01-488F-9B04-77A5A019CF4F}"/>
              </a:ext>
            </a:extLst>
          </p:cNvPr>
          <p:cNvSpPr>
            <a:spLocks noGrp="1"/>
          </p:cNvSpPr>
          <p:nvPr>
            <p:ph type="body" sz="quarter" idx="107" hasCustomPrompt="1"/>
          </p:nvPr>
        </p:nvSpPr>
        <p:spPr>
          <a:xfrm>
            <a:off x="634756" y="4380393"/>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74" name="Текст 7">
            <a:extLst>
              <a:ext uri="{FF2B5EF4-FFF2-40B4-BE49-F238E27FC236}">
                <a16:creationId xmlns:a16="http://schemas.microsoft.com/office/drawing/2014/main" id="{17ECD433-44A6-4AF1-A959-0FB2622F6497}"/>
              </a:ext>
            </a:extLst>
          </p:cNvPr>
          <p:cNvSpPr>
            <a:spLocks noGrp="1"/>
          </p:cNvSpPr>
          <p:nvPr>
            <p:ph type="body" sz="quarter" idx="108" hasCustomPrompt="1"/>
          </p:nvPr>
        </p:nvSpPr>
        <p:spPr>
          <a:xfrm>
            <a:off x="3807681" y="4380393"/>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5" name="Shape 427">
            <a:extLst>
              <a:ext uri="{FF2B5EF4-FFF2-40B4-BE49-F238E27FC236}">
                <a16:creationId xmlns:a16="http://schemas.microsoft.com/office/drawing/2014/main" id="{FBED1C5A-0331-4B44-BDFF-54D59393DB65}"/>
              </a:ext>
            </a:extLst>
          </p:cNvPr>
          <p:cNvSpPr>
            <a:spLocks noGrp="1"/>
          </p:cNvSpPr>
          <p:nvPr>
            <p:ph type="body" sz="quarter" idx="109" hasCustomPrompt="1"/>
          </p:nvPr>
        </p:nvSpPr>
        <p:spPr>
          <a:xfrm>
            <a:off x="284266" y="4380393"/>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6" name="Текст 7">
            <a:extLst>
              <a:ext uri="{FF2B5EF4-FFF2-40B4-BE49-F238E27FC236}">
                <a16:creationId xmlns:a16="http://schemas.microsoft.com/office/drawing/2014/main" id="{5D19449E-B49B-4551-9DB6-5D6038A52CFE}"/>
              </a:ext>
            </a:extLst>
          </p:cNvPr>
          <p:cNvSpPr>
            <a:spLocks noGrp="1"/>
          </p:cNvSpPr>
          <p:nvPr>
            <p:ph type="body" sz="quarter" idx="110" hasCustomPrompt="1"/>
          </p:nvPr>
        </p:nvSpPr>
        <p:spPr>
          <a:xfrm>
            <a:off x="4602117" y="4380393"/>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7" name="Текст 7">
            <a:extLst>
              <a:ext uri="{FF2B5EF4-FFF2-40B4-BE49-F238E27FC236}">
                <a16:creationId xmlns:a16="http://schemas.microsoft.com/office/drawing/2014/main" id="{AE8EB973-7307-4D53-8886-100B4D542E61}"/>
              </a:ext>
            </a:extLst>
          </p:cNvPr>
          <p:cNvSpPr>
            <a:spLocks noGrp="1"/>
          </p:cNvSpPr>
          <p:nvPr>
            <p:ph type="body" sz="quarter" idx="111" hasCustomPrompt="1"/>
          </p:nvPr>
        </p:nvSpPr>
        <p:spPr>
          <a:xfrm>
            <a:off x="6647814" y="4380393"/>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8" name="Footer Placeholder 6">
            <a:extLst>
              <a:ext uri="{FF2B5EF4-FFF2-40B4-BE49-F238E27FC236}">
                <a16:creationId xmlns:a16="http://schemas.microsoft.com/office/drawing/2014/main" id="{AC4978DF-FF3B-4BD0-AF26-B722FC917EF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79" name="Slide Number Placeholder 9">
            <a:extLst>
              <a:ext uri="{FF2B5EF4-FFF2-40B4-BE49-F238E27FC236}">
                <a16:creationId xmlns:a16="http://schemas.microsoft.com/office/drawing/2014/main" id="{15A65F69-2C73-4253-B568-FD600191459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29547332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53257914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123"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0212978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84466449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14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28606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9630758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71"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28328275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195"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14219536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275250171"/>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219"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353189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805679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24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74705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001242968"/>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9267"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923945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005469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0291"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39912075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29236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option 3">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9" name="Footer Placeholder 6">
            <a:extLst>
              <a:ext uri="{FF2B5EF4-FFF2-40B4-BE49-F238E27FC236}">
                <a16:creationId xmlns:a16="http://schemas.microsoft.com/office/drawing/2014/main" id="{25C35BE5-9691-4032-85CD-3FBCEF5AFA73}"/>
              </a:ext>
            </a:extLst>
          </p:cNvPr>
          <p:cNvSpPr>
            <a:spLocks noGrp="1"/>
          </p:cNvSpPr>
          <p:nvPr>
            <p:ph type="ftr" sz="quarter" idx="16"/>
          </p:nvPr>
        </p:nvSpPr>
        <p:spPr>
          <a:xfrm>
            <a:off x="270130" y="4888126"/>
            <a:ext cx="4287924" cy="154745"/>
          </a:xfrm>
          <a:prstGeom prst="rect">
            <a:avLst/>
          </a:prstGeom>
        </p:spPr>
        <p:txBody>
          <a:bodyPr/>
          <a:lstStyle>
            <a:lvl1pPr>
              <a:defRPr sz="600">
                <a:solidFill>
                  <a:schemeClr val="bg1">
                    <a:alpha val="40000"/>
                  </a:schemeClr>
                </a:solidFill>
              </a:defRPr>
            </a:lvl1pPr>
          </a:lstStyle>
          <a:p>
            <a:r>
              <a:rPr lang="en-GB" dirty="0"/>
              <a:t>Copyright © 2020 Accenture. All rights reserved.</a:t>
            </a:r>
          </a:p>
        </p:txBody>
      </p:sp>
      <p:sp>
        <p:nvSpPr>
          <p:cNvPr id="10" name="Slide Number Placeholder 9">
            <a:extLst>
              <a:ext uri="{FF2B5EF4-FFF2-40B4-BE49-F238E27FC236}">
                <a16:creationId xmlns:a16="http://schemas.microsoft.com/office/drawing/2014/main" id="{744BAC1B-F40D-435D-8FB1-60D31FE52E65}"/>
              </a:ext>
            </a:extLst>
          </p:cNvPr>
          <p:cNvSpPr>
            <a:spLocks noGrp="1"/>
          </p:cNvSpPr>
          <p:nvPr>
            <p:ph type="sldNum" sz="quarter" idx="17"/>
          </p:nvPr>
        </p:nvSpPr>
        <p:spPr>
          <a:xfrm>
            <a:off x="8617290" y="4888126"/>
            <a:ext cx="289397" cy="154745"/>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
        <p:nvSpPr>
          <p:cNvPr id="7" name="Shape 922">
            <a:extLst>
              <a:ext uri="{FF2B5EF4-FFF2-40B4-BE49-F238E27FC236}">
                <a16:creationId xmlns:a16="http://schemas.microsoft.com/office/drawing/2014/main" id="{A59AF6F5-1FE6-41F7-B876-C8FA9CF051EB}"/>
              </a:ext>
            </a:extLst>
          </p:cNvPr>
          <p:cNvSpPr>
            <a:spLocks noGrp="1"/>
          </p:cNvSpPr>
          <p:nvPr>
            <p:ph type="body" sz="quarter" idx="39" hasCustomPrompt="1"/>
          </p:nvPr>
        </p:nvSpPr>
        <p:spPr>
          <a:xfrm>
            <a:off x="840529" y="1007063"/>
            <a:ext cx="8017721" cy="635081"/>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dirty="0"/>
              <a:t>Agenda</a:t>
            </a:r>
            <a:endParaRPr dirty="0"/>
          </a:p>
        </p:txBody>
      </p:sp>
      <p:sp>
        <p:nvSpPr>
          <p:cNvPr id="8" name="Shape 427">
            <a:extLst>
              <a:ext uri="{FF2B5EF4-FFF2-40B4-BE49-F238E27FC236}">
                <a16:creationId xmlns:a16="http://schemas.microsoft.com/office/drawing/2014/main" id="{64253665-E26D-4C1F-8A05-0B67EC138A91}"/>
              </a:ext>
            </a:extLst>
          </p:cNvPr>
          <p:cNvSpPr>
            <a:spLocks noGrp="1"/>
          </p:cNvSpPr>
          <p:nvPr>
            <p:ph type="body" sz="quarter" idx="52" hasCustomPrompt="1"/>
          </p:nvPr>
        </p:nvSpPr>
        <p:spPr>
          <a:xfrm>
            <a:off x="2157128" y="1900375"/>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1" name="Shape 427">
            <a:extLst>
              <a:ext uri="{FF2B5EF4-FFF2-40B4-BE49-F238E27FC236}">
                <a16:creationId xmlns:a16="http://schemas.microsoft.com/office/drawing/2014/main" id="{B412A677-43B2-4138-89C4-96CD5F49C116}"/>
              </a:ext>
            </a:extLst>
          </p:cNvPr>
          <p:cNvSpPr>
            <a:spLocks noGrp="1"/>
          </p:cNvSpPr>
          <p:nvPr>
            <p:ph type="body" sz="quarter" idx="59" hasCustomPrompt="1"/>
          </p:nvPr>
        </p:nvSpPr>
        <p:spPr>
          <a:xfrm>
            <a:off x="1416259" y="1900375"/>
            <a:ext cx="519521"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5" name="Shape 427">
            <a:extLst>
              <a:ext uri="{FF2B5EF4-FFF2-40B4-BE49-F238E27FC236}">
                <a16:creationId xmlns:a16="http://schemas.microsoft.com/office/drawing/2014/main" id="{403E4040-0168-473D-9730-7BBDF1FC3132}"/>
              </a:ext>
            </a:extLst>
          </p:cNvPr>
          <p:cNvSpPr>
            <a:spLocks noGrp="1"/>
          </p:cNvSpPr>
          <p:nvPr>
            <p:ph type="body" sz="quarter" idx="67" hasCustomPrompt="1"/>
          </p:nvPr>
        </p:nvSpPr>
        <p:spPr>
          <a:xfrm>
            <a:off x="2157128" y="2404759"/>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6" name="Shape 427">
            <a:extLst>
              <a:ext uri="{FF2B5EF4-FFF2-40B4-BE49-F238E27FC236}">
                <a16:creationId xmlns:a16="http://schemas.microsoft.com/office/drawing/2014/main" id="{B38D7EF9-FB82-476C-A9E6-5FF9A70D6D91}"/>
              </a:ext>
            </a:extLst>
          </p:cNvPr>
          <p:cNvSpPr>
            <a:spLocks noGrp="1"/>
          </p:cNvSpPr>
          <p:nvPr>
            <p:ph type="body" sz="quarter" idx="69" hasCustomPrompt="1"/>
          </p:nvPr>
        </p:nvSpPr>
        <p:spPr>
          <a:xfrm>
            <a:off x="1416259" y="2404759"/>
            <a:ext cx="519520"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7" name="Shape 427">
            <a:extLst>
              <a:ext uri="{FF2B5EF4-FFF2-40B4-BE49-F238E27FC236}">
                <a16:creationId xmlns:a16="http://schemas.microsoft.com/office/drawing/2014/main" id="{6366E733-C206-4A89-9FB5-31F8E56968E9}"/>
              </a:ext>
            </a:extLst>
          </p:cNvPr>
          <p:cNvSpPr>
            <a:spLocks noGrp="1"/>
          </p:cNvSpPr>
          <p:nvPr>
            <p:ph type="body" sz="quarter" idx="72" hasCustomPrompt="1"/>
          </p:nvPr>
        </p:nvSpPr>
        <p:spPr>
          <a:xfrm>
            <a:off x="2157128" y="2909144"/>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8" name="Shape 427">
            <a:extLst>
              <a:ext uri="{FF2B5EF4-FFF2-40B4-BE49-F238E27FC236}">
                <a16:creationId xmlns:a16="http://schemas.microsoft.com/office/drawing/2014/main" id="{002674C7-A553-49B2-81E2-42ACAA9406D6}"/>
              </a:ext>
            </a:extLst>
          </p:cNvPr>
          <p:cNvSpPr>
            <a:spLocks noGrp="1"/>
          </p:cNvSpPr>
          <p:nvPr>
            <p:ph type="body" sz="quarter" idx="74" hasCustomPrompt="1"/>
          </p:nvPr>
        </p:nvSpPr>
        <p:spPr>
          <a:xfrm>
            <a:off x="1416259" y="2909144"/>
            <a:ext cx="519519"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9" name="Shape 427">
            <a:extLst>
              <a:ext uri="{FF2B5EF4-FFF2-40B4-BE49-F238E27FC236}">
                <a16:creationId xmlns:a16="http://schemas.microsoft.com/office/drawing/2014/main" id="{905B95E7-18D0-44DF-9B9F-058122C37036}"/>
              </a:ext>
            </a:extLst>
          </p:cNvPr>
          <p:cNvSpPr>
            <a:spLocks noGrp="1"/>
          </p:cNvSpPr>
          <p:nvPr>
            <p:ph type="body" sz="quarter" idx="77" hasCustomPrompt="1"/>
          </p:nvPr>
        </p:nvSpPr>
        <p:spPr>
          <a:xfrm>
            <a:off x="2157128" y="3413530"/>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20" name="Shape 427">
            <a:extLst>
              <a:ext uri="{FF2B5EF4-FFF2-40B4-BE49-F238E27FC236}">
                <a16:creationId xmlns:a16="http://schemas.microsoft.com/office/drawing/2014/main" id="{5E434759-0B7F-4320-937B-A97C550C978F}"/>
              </a:ext>
            </a:extLst>
          </p:cNvPr>
          <p:cNvSpPr>
            <a:spLocks noGrp="1"/>
          </p:cNvSpPr>
          <p:nvPr>
            <p:ph type="body" sz="quarter" idx="79" hasCustomPrompt="1"/>
          </p:nvPr>
        </p:nvSpPr>
        <p:spPr>
          <a:xfrm>
            <a:off x="1416259" y="3413530"/>
            <a:ext cx="519518"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Tree>
    <p:extLst>
      <p:ext uri="{BB962C8B-B14F-4D97-AF65-F5344CB8AC3E}">
        <p14:creationId xmlns:p14="http://schemas.microsoft.com/office/powerpoint/2010/main" val="187037264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1315"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3472123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3890602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3363"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8809490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686465918"/>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438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6058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4003121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411"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2965754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6435"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31688711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60999279"/>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7459"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35201498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424305685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848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4914665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92065819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9507"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6605084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9232913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0531"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118419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4058037" y="2685351"/>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68412" y="2687672"/>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2691153"/>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4058037" y="1198153"/>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68412" y="1200474"/>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203954"/>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4051846" y="1728347"/>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68412" y="1716522"/>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1715141"/>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4045654" y="3215544"/>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62221" y="3203720"/>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202338"/>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277332" y="1198153"/>
            <a:ext cx="3296448" cy="2642251"/>
          </a:xfrm>
          <a:prstGeom prst="rect">
            <a:avLst/>
          </a:prstGeom>
        </p:spPr>
        <p:txBody>
          <a:bodyPr tIns="0" bIns="0" anchor="b">
            <a:normAutofit/>
          </a:bodyPr>
          <a:lstStyle>
            <a:lvl1pPr>
              <a:lnSpc>
                <a:spcPct val="70000"/>
              </a:lnSpc>
              <a:defRPr sz="5400">
                <a:solidFill>
                  <a:schemeClr val="accent1"/>
                </a:solidFill>
              </a:defRPr>
            </a:lvl1pPr>
            <a:lvl2pPr>
              <a:defRPr sz="4500"/>
            </a:lvl2pPr>
            <a:lvl3pPr>
              <a:defRPr sz="4500"/>
            </a:lvl3pPr>
            <a:lvl4pPr>
              <a:defRPr sz="4500"/>
            </a:lvl4pPr>
            <a:lvl5pPr>
              <a:defRPr sz="4500"/>
            </a:lvl5pPr>
          </a:lstStyle>
          <a:p>
            <a:pPr lvl="0"/>
            <a:r>
              <a:rPr lang="en-US" dirty="0"/>
              <a:t>Agenda</a:t>
            </a:r>
          </a:p>
        </p:txBody>
      </p:sp>
    </p:spTree>
    <p:extLst>
      <p:ext uri="{BB962C8B-B14F-4D97-AF65-F5344CB8AC3E}">
        <p14:creationId xmlns:p14="http://schemas.microsoft.com/office/powerpoint/2010/main" val="3355871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1/10/2021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0846229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555"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768968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ver slide opt 1">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57783-9500-4582-B976-E4F9439A0E0B}"/>
              </a:ext>
            </a:extLst>
          </p:cNvPr>
          <p:cNvPicPr>
            <a:picLocks noChangeAspect="1"/>
          </p:cNvPicPr>
          <p:nvPr userDrawn="1"/>
        </p:nvPicPr>
        <p:blipFill rotWithShape="1">
          <a:blip r:embed="rId2"/>
          <a:srcRect l="26016"/>
          <a:stretch/>
        </p:blipFill>
        <p:spPr>
          <a:xfrm>
            <a:off x="0" y="-144496"/>
            <a:ext cx="4019191" cy="5432492"/>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940492" y="2833596"/>
            <a:ext cx="4916090" cy="717869"/>
          </a:xfrm>
          <a:prstGeom prst="rect">
            <a:avLst/>
          </a:prstGeom>
        </p:spPr>
        <p:txBody>
          <a:bodyPr anchor="ctr">
            <a:normAutofit/>
          </a:bodyPr>
          <a:lstStyle>
            <a:lvl1pPr>
              <a:lnSpc>
                <a:spcPct val="80000"/>
              </a:lnSpc>
              <a:spcBef>
                <a:spcPts val="0"/>
              </a:spcBef>
              <a:spcAft>
                <a:spcPts val="0"/>
              </a:spcAft>
              <a:defRPr sz="2400" cap="none">
                <a:solidFill>
                  <a:schemeClr val="bg1"/>
                </a:soli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940492" y="3637073"/>
            <a:ext cx="4916090" cy="552093"/>
          </a:xfrm>
          <a:prstGeom prst="rect">
            <a:avLst/>
          </a:prstGeom>
        </p:spPr>
        <p:txBody>
          <a:bodyPr>
            <a:normAutofit/>
          </a:bodyPr>
          <a:lstStyle>
            <a:lvl1pPr>
              <a:lnSpc>
                <a:spcPct val="80000"/>
              </a:lnSpc>
              <a:spcBef>
                <a:spcPts val="0"/>
              </a:spcBef>
              <a:spcAft>
                <a:spcPts val="0"/>
              </a:spcAft>
              <a:defRPr sz="1350" b="0" cap="none">
                <a:solidFill>
                  <a:schemeClr val="bg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165933" y="4374937"/>
            <a:ext cx="1692317" cy="454238"/>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940969" y="314325"/>
            <a:ext cx="4916091" cy="2180035"/>
          </a:xfrm>
        </p:spPr>
        <p:txBody>
          <a:bodyPr anchor="b">
            <a:normAutofit/>
          </a:bodyPr>
          <a:lstStyle>
            <a:lvl1pPr>
              <a:lnSpc>
                <a:spcPct val="70000"/>
              </a:lnSpc>
              <a:spcBef>
                <a:spcPts val="0"/>
              </a:spcBef>
              <a:spcAft>
                <a:spcPts val="0"/>
              </a:spcAft>
              <a:defRPr sz="5400">
                <a:solidFill>
                  <a:schemeClr val="bg1"/>
                </a:solidFill>
              </a:defRPr>
            </a:lvl1pPr>
          </a:lstStyle>
          <a:p>
            <a:pPr lvl="0"/>
            <a:r>
              <a:rPr lang="en-US"/>
              <a:t>Insert</a:t>
            </a:r>
          </a:p>
          <a:p>
            <a:pPr lvl="0"/>
            <a:r>
              <a:rPr lang="en-US"/>
              <a:t>Headers</a:t>
            </a:r>
          </a:p>
        </p:txBody>
      </p:sp>
    </p:spTree>
    <p:extLst>
      <p:ext uri="{BB962C8B-B14F-4D97-AF65-F5344CB8AC3E}">
        <p14:creationId xmlns:p14="http://schemas.microsoft.com/office/powerpoint/2010/main" val="226226774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slide opt 2">
    <p:bg>
      <p:bgPr>
        <a:solidFill>
          <a:schemeClr val="bg1"/>
        </a:solidFill>
        <a:effectLst/>
      </p:bgPr>
    </p:bg>
    <p:spTree>
      <p:nvGrpSpPr>
        <p:cNvPr id="1" name=""/>
        <p:cNvGrpSpPr/>
        <p:nvPr/>
      </p:nvGrpSpPr>
      <p:grpSpPr>
        <a:xfrm>
          <a:off x="0" y="0"/>
          <a:ext cx="0" cy="0"/>
          <a:chOff x="0" y="0"/>
          <a:chExt cx="0" cy="0"/>
        </a:xfrm>
      </p:grpSpPr>
      <p:pic>
        <p:nvPicPr>
          <p:cNvPr id="9" name="Picture 8" descr="A close up of a lamp&#10;&#10;Description automatically generated">
            <a:extLst>
              <a:ext uri="{FF2B5EF4-FFF2-40B4-BE49-F238E27FC236}">
                <a16:creationId xmlns:a16="http://schemas.microsoft.com/office/drawing/2014/main" id="{8FABC697-3929-406A-8865-2C6A48CBD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835111" y="918990"/>
            <a:ext cx="6308889" cy="4224511"/>
          </a:xfrm>
          <a:prstGeom prst="rect">
            <a:avLst/>
          </a:prstGeom>
        </p:spPr>
      </p:pic>
      <p:sp>
        <p:nvSpPr>
          <p:cNvPr id="28" name="Text Placeholder 18">
            <a:extLst>
              <a:ext uri="{FF2B5EF4-FFF2-40B4-BE49-F238E27FC236}">
                <a16:creationId xmlns:a16="http://schemas.microsoft.com/office/drawing/2014/main" id="{B5DB0155-6EE5-4F94-A91F-C78030994DA5}"/>
              </a:ext>
            </a:extLst>
          </p:cNvPr>
          <p:cNvSpPr>
            <a:spLocks noGrp="1"/>
          </p:cNvSpPr>
          <p:nvPr>
            <p:ph type="body" sz="quarter" idx="14" hasCustomPrompt="1"/>
          </p:nvPr>
        </p:nvSpPr>
        <p:spPr>
          <a:xfrm>
            <a:off x="285272" y="2172850"/>
            <a:ext cx="4916090" cy="717869"/>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29" name="Text Placeholder 20">
            <a:extLst>
              <a:ext uri="{FF2B5EF4-FFF2-40B4-BE49-F238E27FC236}">
                <a16:creationId xmlns:a16="http://schemas.microsoft.com/office/drawing/2014/main" id="{CB5F1D4F-2F56-4649-9B41-D86FF3A42E7E}"/>
              </a:ext>
            </a:extLst>
          </p:cNvPr>
          <p:cNvSpPr>
            <a:spLocks noGrp="1"/>
          </p:cNvSpPr>
          <p:nvPr>
            <p:ph type="body" sz="quarter" idx="15" hasCustomPrompt="1"/>
          </p:nvPr>
        </p:nvSpPr>
        <p:spPr>
          <a:xfrm>
            <a:off x="285272" y="3080125"/>
            <a:ext cx="4286250" cy="1345568"/>
          </a:xfrm>
          <a:prstGeom prst="rect">
            <a:avLst/>
          </a:prstGeom>
        </p:spPr>
        <p:txBody>
          <a:bodyPr anchor="t">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30" name="Text Placeholder 2">
            <a:extLst>
              <a:ext uri="{FF2B5EF4-FFF2-40B4-BE49-F238E27FC236}">
                <a16:creationId xmlns:a16="http://schemas.microsoft.com/office/drawing/2014/main" id="{B89E18E6-8359-46CD-AC57-4A37BF848F4F}"/>
              </a:ext>
            </a:extLst>
          </p:cNvPr>
          <p:cNvSpPr>
            <a:spLocks noGrp="1"/>
          </p:cNvSpPr>
          <p:nvPr>
            <p:ph type="body" sz="quarter" idx="16" hasCustomPrompt="1"/>
          </p:nvPr>
        </p:nvSpPr>
        <p:spPr>
          <a:xfrm>
            <a:off x="285749" y="629805"/>
            <a:ext cx="4704143" cy="1353638"/>
          </a:xfrm>
        </p:spPr>
        <p:txBody>
          <a:bodyPr anchor="t">
            <a:norm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45390378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genda Opt 2">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5" name="Footer Placeholder 6">
            <a:extLst>
              <a:ext uri="{FF2B5EF4-FFF2-40B4-BE49-F238E27FC236}">
                <a16:creationId xmlns:a16="http://schemas.microsoft.com/office/drawing/2014/main" id="{766B9677-8E89-46D5-8EE7-EF3200FA2A2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26" name="Slide Number Placeholder 9">
            <a:extLst>
              <a:ext uri="{FF2B5EF4-FFF2-40B4-BE49-F238E27FC236}">
                <a16:creationId xmlns:a16="http://schemas.microsoft.com/office/drawing/2014/main" id="{5A310842-9571-458A-83A9-1D3D1F0BF431}"/>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256970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9" name="Footer Placeholder 6">
            <a:extLst>
              <a:ext uri="{FF2B5EF4-FFF2-40B4-BE49-F238E27FC236}">
                <a16:creationId xmlns:a16="http://schemas.microsoft.com/office/drawing/2014/main" id="{C7828598-89F9-4A95-A95C-78D474F8345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5F13E499-200B-41DA-9A70-7E821387A4AE}"/>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5757655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2700481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ullets Opt 1">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91C0017E-4521-4295-9033-A405A2FA81F4}"/>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3EE0978-DC3A-4D86-83BC-C2F42549CA64}"/>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3436740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ullets Opt 2">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5407E58-8FE4-4376-A757-309B579A6650}"/>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2" name="Text Placeholder 3">
            <a:extLst>
              <a:ext uri="{FF2B5EF4-FFF2-40B4-BE49-F238E27FC236}">
                <a16:creationId xmlns:a16="http://schemas.microsoft.com/office/drawing/2014/main" id="{D6791398-40F6-4EE0-BFD7-10CD200A3FA7}"/>
              </a:ext>
            </a:extLst>
          </p:cNvPr>
          <p:cNvSpPr>
            <a:spLocks noGrp="1"/>
          </p:cNvSpPr>
          <p:nvPr>
            <p:ph type="body" sz="quarter" idx="12" hasCustomPrompt="1"/>
          </p:nvPr>
        </p:nvSpPr>
        <p:spPr>
          <a:xfrm>
            <a:off x="307181" y="1393605"/>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3" name="Text Placeholder 3">
            <a:extLst>
              <a:ext uri="{FF2B5EF4-FFF2-40B4-BE49-F238E27FC236}">
                <a16:creationId xmlns:a16="http://schemas.microsoft.com/office/drawing/2014/main" id="{5E31B465-518B-4450-902B-553928E1290C}"/>
              </a:ext>
            </a:extLst>
          </p:cNvPr>
          <p:cNvSpPr>
            <a:spLocks noGrp="1"/>
          </p:cNvSpPr>
          <p:nvPr>
            <p:ph type="body" sz="quarter" idx="19" hasCustomPrompt="1"/>
          </p:nvPr>
        </p:nvSpPr>
        <p:spPr>
          <a:xfrm>
            <a:off x="3219890" y="1393604"/>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4" name="Text Placeholder 3">
            <a:extLst>
              <a:ext uri="{FF2B5EF4-FFF2-40B4-BE49-F238E27FC236}">
                <a16:creationId xmlns:a16="http://schemas.microsoft.com/office/drawing/2014/main" id="{9BF3C1B8-30E5-4399-A2F3-13EFD733B3F4}"/>
              </a:ext>
            </a:extLst>
          </p:cNvPr>
          <p:cNvSpPr>
            <a:spLocks noGrp="1"/>
          </p:cNvSpPr>
          <p:nvPr>
            <p:ph type="body" sz="quarter" idx="20" hasCustomPrompt="1"/>
          </p:nvPr>
        </p:nvSpPr>
        <p:spPr>
          <a:xfrm>
            <a:off x="6132599" y="1393604"/>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8" name="Footer Placeholder 6">
            <a:extLst>
              <a:ext uri="{FF2B5EF4-FFF2-40B4-BE49-F238E27FC236}">
                <a16:creationId xmlns:a16="http://schemas.microsoft.com/office/drawing/2014/main" id="{1C3E29ED-E205-4BA1-9858-5CEE96191EFB}"/>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0EF56E8-BF69-4023-9A55-A3F6062D055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960915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s Opt 3">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89C0DBF0-01B9-479E-B792-1EEA4A1EE686}"/>
              </a:ext>
            </a:extLst>
          </p:cNvPr>
          <p:cNvSpPr>
            <a:spLocks noGrp="1"/>
          </p:cNvSpPr>
          <p:nvPr>
            <p:ph type="body" sz="quarter" idx="33" hasCustomPrompt="1"/>
          </p:nvPr>
        </p:nvSpPr>
        <p:spPr>
          <a:xfrm>
            <a:off x="321523" y="1178885"/>
            <a:ext cx="2410674" cy="2187271"/>
          </a:xfrm>
        </p:spPr>
        <p:txBody>
          <a:bodyPr anchor="t">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22" name="Title 1">
            <a:extLst>
              <a:ext uri="{FF2B5EF4-FFF2-40B4-BE49-F238E27FC236}">
                <a16:creationId xmlns:a16="http://schemas.microsoft.com/office/drawing/2014/main" id="{B33D80AB-7E14-4C01-ACC1-9E414019801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3" name="Text Placeholder 4">
            <a:extLst>
              <a:ext uri="{FF2B5EF4-FFF2-40B4-BE49-F238E27FC236}">
                <a16:creationId xmlns:a16="http://schemas.microsoft.com/office/drawing/2014/main" id="{A9A7213D-3727-4E26-B12C-CD4677DC731E}"/>
              </a:ext>
            </a:extLst>
          </p:cNvPr>
          <p:cNvSpPr>
            <a:spLocks noGrp="1"/>
          </p:cNvSpPr>
          <p:nvPr>
            <p:ph type="body" sz="quarter" idx="41"/>
          </p:nvPr>
        </p:nvSpPr>
        <p:spPr>
          <a:xfrm>
            <a:off x="3678839" y="1165555"/>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6" name="Text Placeholder 4">
            <a:extLst>
              <a:ext uri="{FF2B5EF4-FFF2-40B4-BE49-F238E27FC236}">
                <a16:creationId xmlns:a16="http://schemas.microsoft.com/office/drawing/2014/main" id="{861B1B47-858C-4138-ACBA-3E0CE78EFD66}"/>
              </a:ext>
            </a:extLst>
          </p:cNvPr>
          <p:cNvSpPr>
            <a:spLocks noGrp="1"/>
          </p:cNvSpPr>
          <p:nvPr>
            <p:ph type="body" sz="quarter" idx="42"/>
          </p:nvPr>
        </p:nvSpPr>
        <p:spPr>
          <a:xfrm>
            <a:off x="3678839" y="2341970"/>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7" name="Text Placeholder 4">
            <a:extLst>
              <a:ext uri="{FF2B5EF4-FFF2-40B4-BE49-F238E27FC236}">
                <a16:creationId xmlns:a16="http://schemas.microsoft.com/office/drawing/2014/main" id="{040C8DD5-E406-41A8-B5DE-701E147B8505}"/>
              </a:ext>
            </a:extLst>
          </p:cNvPr>
          <p:cNvSpPr>
            <a:spLocks noGrp="1"/>
          </p:cNvSpPr>
          <p:nvPr>
            <p:ph type="body" sz="quarter" idx="43"/>
          </p:nvPr>
        </p:nvSpPr>
        <p:spPr>
          <a:xfrm>
            <a:off x="3678839" y="3518384"/>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4" name="Text Placeholder 4">
            <a:extLst>
              <a:ext uri="{FF2B5EF4-FFF2-40B4-BE49-F238E27FC236}">
                <a16:creationId xmlns:a16="http://schemas.microsoft.com/office/drawing/2014/main" id="{A0AA8397-0DD6-4C6B-8631-A30C5C705911}"/>
              </a:ext>
            </a:extLst>
          </p:cNvPr>
          <p:cNvSpPr>
            <a:spLocks noGrp="1"/>
          </p:cNvSpPr>
          <p:nvPr>
            <p:ph type="body" sz="quarter" idx="46"/>
          </p:nvPr>
        </p:nvSpPr>
        <p:spPr>
          <a:xfrm>
            <a:off x="5362949" y="1163330"/>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5" name="Text Placeholder 4">
            <a:extLst>
              <a:ext uri="{FF2B5EF4-FFF2-40B4-BE49-F238E27FC236}">
                <a16:creationId xmlns:a16="http://schemas.microsoft.com/office/drawing/2014/main" id="{A359E938-CEDB-470C-9381-628D6BD2AF87}"/>
              </a:ext>
            </a:extLst>
          </p:cNvPr>
          <p:cNvSpPr>
            <a:spLocks noGrp="1"/>
          </p:cNvSpPr>
          <p:nvPr>
            <p:ph type="body" sz="quarter" idx="47"/>
          </p:nvPr>
        </p:nvSpPr>
        <p:spPr>
          <a:xfrm>
            <a:off x="5362949" y="2339744"/>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6" name="Text Placeholder 4">
            <a:extLst>
              <a:ext uri="{FF2B5EF4-FFF2-40B4-BE49-F238E27FC236}">
                <a16:creationId xmlns:a16="http://schemas.microsoft.com/office/drawing/2014/main" id="{D7F7C99E-DA37-467C-8D29-E7B337F16C8D}"/>
              </a:ext>
            </a:extLst>
          </p:cNvPr>
          <p:cNvSpPr>
            <a:spLocks noGrp="1"/>
          </p:cNvSpPr>
          <p:nvPr>
            <p:ph type="body" sz="quarter" idx="48"/>
          </p:nvPr>
        </p:nvSpPr>
        <p:spPr>
          <a:xfrm>
            <a:off x="5362949" y="3516159"/>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12" name="Footer Placeholder 6">
            <a:extLst>
              <a:ext uri="{FF2B5EF4-FFF2-40B4-BE49-F238E27FC236}">
                <a16:creationId xmlns:a16="http://schemas.microsoft.com/office/drawing/2014/main" id="{A6D27173-341F-4E5D-A337-A0D084415CE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3" name="Slide Number Placeholder 9">
            <a:extLst>
              <a:ext uri="{FF2B5EF4-FFF2-40B4-BE49-F238E27FC236}">
                <a16:creationId xmlns:a16="http://schemas.microsoft.com/office/drawing/2014/main" id="{BFE94FEF-4F28-4DD4-B915-2883C3F98489}"/>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353616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vmlDrawing" Target="../drawings/vmlDrawing59.v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theme" Target="../theme/theme10.xml"/><Relationship Id="rId17" Type="http://schemas.openxmlformats.org/officeDocument/2006/relationships/image" Target="../media/image13.emf"/><Relationship Id="rId2" Type="http://schemas.openxmlformats.org/officeDocument/2006/relationships/slideLayout" Target="../slideLayouts/slideLayout153.xml"/><Relationship Id="rId16" Type="http://schemas.openxmlformats.org/officeDocument/2006/relationships/oleObject" Target="../embeddings/oleObject31.bin"/><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tags" Target="../tags/tag82.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tags" Target="../tags/tag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ags" Target="../tags/tag9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vmlDrawing" Target="../drawings/vmlDrawing69.vml"/><Relationship Id="rId17" Type="http://schemas.openxmlformats.org/officeDocument/2006/relationships/image" Target="../media/image27.emf"/><Relationship Id="rId2" Type="http://schemas.openxmlformats.org/officeDocument/2006/relationships/slideLayout" Target="../slideLayouts/slideLayout164.xml"/><Relationship Id="rId16" Type="http://schemas.openxmlformats.org/officeDocument/2006/relationships/image" Target="../media/image13.emf"/><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1.xml"/><Relationship Id="rId5" Type="http://schemas.openxmlformats.org/officeDocument/2006/relationships/slideLayout" Target="../slideLayouts/slideLayout167.xml"/><Relationship Id="rId15" Type="http://schemas.openxmlformats.org/officeDocument/2006/relationships/oleObject" Target="../embeddings/oleObject41.bin"/><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ags" Target="../tags/tag96.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74.xml"/><Relationship Id="rId1" Type="http://schemas.openxmlformats.org/officeDocument/2006/relationships/slideLayout" Target="../slideLayouts/slideLayout1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vmlDrawing" Target="../drawings/vmlDrawing2.v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17" Type="http://schemas.openxmlformats.org/officeDocument/2006/relationships/image" Target="../media/image13.emf"/><Relationship Id="rId2" Type="http://schemas.openxmlformats.org/officeDocument/2006/relationships/slideLayout" Target="../slideLayouts/slideLayout71.xml"/><Relationship Id="rId16" Type="http://schemas.openxmlformats.org/officeDocument/2006/relationships/oleObject" Target="../embeddings/oleObject2.bin"/><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ags" Target="../tags/tag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vmlDrawing" Target="../drawings/vmlDrawing12.v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4.xml"/><Relationship Id="rId17" Type="http://schemas.openxmlformats.org/officeDocument/2006/relationships/image" Target="../media/image13.emf"/><Relationship Id="rId2" Type="http://schemas.openxmlformats.org/officeDocument/2006/relationships/slideLayout" Target="../slideLayouts/slideLayout82.xml"/><Relationship Id="rId16" Type="http://schemas.openxmlformats.org/officeDocument/2006/relationships/oleObject" Target="../embeddings/oleObject2.bin"/><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ags" Target="../tags/tag18.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ags" Target="../tags/tag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3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vmlDrawing" Target="../drawings/vmlDrawing22.vml"/><Relationship Id="rId17" Type="http://schemas.openxmlformats.org/officeDocument/2006/relationships/image" Target="../media/image27.emf"/><Relationship Id="rId2" Type="http://schemas.openxmlformats.org/officeDocument/2006/relationships/slideLayout" Target="../slideLayouts/slideLayout112.xml"/><Relationship Id="rId16" Type="http://schemas.openxmlformats.org/officeDocument/2006/relationships/image" Target="../media/image13.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6.xml"/><Relationship Id="rId5" Type="http://schemas.openxmlformats.org/officeDocument/2006/relationships/slideLayout" Target="../slideLayouts/slideLayout115.xml"/><Relationship Id="rId15" Type="http://schemas.openxmlformats.org/officeDocument/2006/relationships/oleObject" Target="../embeddings/oleObject12.bin"/><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tags" Target="../tags/tag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ags" Target="../tags/tag4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vmlDrawing" Target="../drawings/vmlDrawing31.vml"/><Relationship Id="rId17" Type="http://schemas.openxmlformats.org/officeDocument/2006/relationships/image" Target="../media/image27.emf"/><Relationship Id="rId2" Type="http://schemas.openxmlformats.org/officeDocument/2006/relationships/slideLayout" Target="../slideLayouts/slideLayout122.xml"/><Relationship Id="rId16" Type="http://schemas.openxmlformats.org/officeDocument/2006/relationships/image" Target="../media/image13.emf"/><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7.xml"/><Relationship Id="rId5" Type="http://schemas.openxmlformats.org/officeDocument/2006/relationships/slideLayout" Target="../slideLayouts/slideLayout125.xml"/><Relationship Id="rId15" Type="http://schemas.openxmlformats.org/officeDocument/2006/relationships/oleObject" Target="../embeddings/oleObject12.bin"/><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ags" Target="../tags/tag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55.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vmlDrawing" Target="../drawings/vmlDrawing40.vml"/><Relationship Id="rId17" Type="http://schemas.openxmlformats.org/officeDocument/2006/relationships/image" Target="../media/image27.emf"/><Relationship Id="rId2" Type="http://schemas.openxmlformats.org/officeDocument/2006/relationships/slideLayout" Target="../slideLayouts/slideLayout132.xml"/><Relationship Id="rId16" Type="http://schemas.openxmlformats.org/officeDocument/2006/relationships/image" Target="../media/image13.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oleObject" Target="../embeddings/oleObject12.bin"/><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vmlDrawing" Target="../drawings/vmlDrawing49.v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9.xml"/><Relationship Id="rId17" Type="http://schemas.openxmlformats.org/officeDocument/2006/relationships/image" Target="../media/image13.emf"/><Relationship Id="rId2" Type="http://schemas.openxmlformats.org/officeDocument/2006/relationships/slideLayout" Target="../slideLayouts/slideLayout142.xml"/><Relationship Id="rId16" Type="http://schemas.openxmlformats.org/officeDocument/2006/relationships/oleObject" Target="../embeddings/oleObject21.bin"/><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ags" Target="../tags/tag68.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ags" Target="../tags/tag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285752" y="4889257"/>
            <a:ext cx="4286249" cy="154781"/>
          </a:xfrm>
          <a:prstGeom prst="rect">
            <a:avLst/>
          </a:prstGeom>
        </p:spPr>
        <p:txBody>
          <a:bodyPr/>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6146684"/>
      </p:ext>
    </p:extLst>
  </p:cSld>
  <p:clrMap bg1="lt1" tx1="dk1" bg2="lt2" tx2="dk2" accent1="accent1" accent2="accent2" accent3="accent3" accent4="accent4" accent5="accent5" accent6="accent6" hlink="hlink" folHlink="folHlink"/>
  <p:sldLayoutIdLst>
    <p:sldLayoutId id="2147484792" r:id="rId1"/>
    <p:sldLayoutId id="2147484838"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5034" r:id="rId33"/>
    <p:sldLayoutId id="2147485035" r:id="rId34"/>
    <p:sldLayoutId id="2147485036" r:id="rId35"/>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10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10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10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103495455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5582"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705774986"/>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 id="2147485018" r:id="rId9"/>
    <p:sldLayoutId id="2147485019" r:id="rId10"/>
    <p:sldLayoutId id="2147485020"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107746889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80931"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396492983"/>
      </p:ext>
    </p:extLst>
  </p:cSld>
  <p:clrMap bg1="lt1" tx1="dk1" bg2="lt2" tx2="dk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85752" y="4889257"/>
            <a:ext cx="4286249" cy="154781"/>
          </a:xfrm>
          <a:prstGeom prst="rect">
            <a:avLst/>
          </a:prstGeom>
        </p:spPr>
        <p:txBody>
          <a:bodyPr vert="horz" lIns="0" tIns="0" rIns="0" bIns="0" rtlCol="0" anchor="b" anchorCtr="0"/>
          <a:lstStyle>
            <a:lvl1pPr algn="l">
              <a:defRPr sz="750">
                <a:solidFill>
                  <a:schemeClr val="bg1">
                    <a:lumMod val="65000"/>
                  </a:schemeClr>
                </a:solidFill>
                <a:latin typeface="+mn-lt"/>
              </a:defRPr>
            </a:lvl1pPr>
          </a:lstStyle>
          <a:p>
            <a:r>
              <a:rPr lang="en-US" dirty="0"/>
              <a:t>Copyright © 2020 Accenture. All rights reserved.</a:t>
            </a:r>
          </a:p>
        </p:txBody>
      </p:sp>
      <p:sp>
        <p:nvSpPr>
          <p:cNvPr id="6" name="Slide Number Placeholder 5"/>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2385127"/>
      </p:ext>
    </p:extLst>
  </p:cSld>
  <p:clrMap bg1="lt1" tx1="dk1" bg2="lt2" tx2="dk2" accent1="accent1" accent2="accent2" accent3="accent3" accent4="accent4" accent5="accent5" accent6="accent6" hlink="hlink" folHlink="folHlink"/>
  <p:sldLayoutIdLst>
    <p:sldLayoutId id="2147485038" r:id="rId1"/>
    <p:sldLayoutId id="2147485039" r:id="rId2"/>
  </p:sldLayoutIdLst>
  <p:hf hdr="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41671" indent="0" algn="l" defTabSz="685783" rtl="0" eaLnBrk="1" latinLnBrk="0" hangingPunct="1">
        <a:lnSpc>
          <a:spcPct val="85000"/>
        </a:lnSpc>
        <a:spcBef>
          <a:spcPts val="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214308" indent="-172637" algn="l" defTabSz="685783" rtl="0" eaLnBrk="1" latinLnBrk="0" hangingPunct="1">
        <a:lnSpc>
          <a:spcPct val="100000"/>
        </a:lnSpc>
        <a:spcBef>
          <a:spcPts val="0"/>
        </a:spcBef>
        <a:spcAft>
          <a:spcPts val="900"/>
        </a:spcAft>
        <a:buFont typeface="Arial" panose="020B0604020202020204" pitchFamily="34" charset="0"/>
        <a:buChar char="•"/>
        <a:defRPr sz="1650" kern="1200">
          <a:solidFill>
            <a:schemeClr val="tx1"/>
          </a:solidFill>
          <a:latin typeface="+mn-lt"/>
          <a:ea typeface="+mn-ea"/>
          <a:cs typeface="+mn-cs"/>
        </a:defRPr>
      </a:lvl2pPr>
      <a:lvl3pPr marL="385754" indent="-172637" algn="l" defTabSz="685783" rtl="0" eaLnBrk="1" latinLnBrk="0" hangingPunct="1">
        <a:lnSpc>
          <a:spcPct val="110000"/>
        </a:lnSpc>
        <a:spcBef>
          <a:spcPts val="0"/>
        </a:spcBef>
        <a:spcAft>
          <a:spcPts val="450"/>
        </a:spcAft>
        <a:buFont typeface="Graphik" panose="020B0503030202060203" pitchFamily="34" charset="0"/>
        <a:buChar char="–"/>
        <a:defRPr sz="1350" kern="1200">
          <a:solidFill>
            <a:schemeClr val="tx1"/>
          </a:solidFill>
          <a:latin typeface="+mn-lt"/>
          <a:ea typeface="+mn-ea"/>
          <a:cs typeface="+mn-cs"/>
        </a:defRPr>
      </a:lvl3pPr>
      <a:lvl4pPr marL="514337" indent="-128585" algn="l" defTabSz="685783" rtl="0" eaLnBrk="1" latinLnBrk="0" hangingPunct="1">
        <a:lnSpc>
          <a:spcPct val="110000"/>
        </a:lnSpc>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642922"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771506" indent="-129776" algn="l" defTabSz="685783"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6pPr>
      <a:lvl7pPr marL="41671"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41671"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41671"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6" orient="horz">
          <p15:clr>
            <a:srgbClr val="F26B43"/>
          </p15:clr>
        </p15:guide>
        <p15:guide id="8" pos="7680">
          <p15:clr>
            <a:srgbClr val="F26B43"/>
          </p15:clr>
        </p15:guide>
        <p15:guide id="9" pos="597">
          <p15:clr>
            <a:srgbClr val="F26B43"/>
          </p15:clr>
        </p15:guide>
        <p15:guide id="10" orient="horz" pos="4224">
          <p15:clr>
            <a:srgbClr val="F26B43"/>
          </p15:clr>
        </p15:guide>
        <p15:guide id="11" pos="4906">
          <p15:clr>
            <a:srgbClr val="F26B43"/>
          </p15:clr>
        </p15:guide>
        <p15:guide id="13" pos="2751">
          <p15:clr>
            <a:srgbClr val="F26B43"/>
          </p15:clr>
        </p15:guide>
        <p15:guide id="14" pos="7083">
          <p15:clr>
            <a:srgbClr val="F26B43"/>
          </p15:clr>
        </p15:guide>
        <p15:guide id="16" orient="horz" pos="346">
          <p15:clr>
            <a:srgbClr val="F26B43"/>
          </p15:clr>
        </p15:guide>
        <p15:guide id="17" orient="horz" pos="4104">
          <p15:clr>
            <a:srgbClr val="F26B43"/>
          </p15:clr>
        </p15:guide>
        <p15:guide id="18" orient="horz" pos="3974">
          <p15:clr>
            <a:srgbClr val="F26B43"/>
          </p15:clr>
        </p15:guide>
        <p15:guide id="19" orient="horz" pos="2160">
          <p15:clr>
            <a:srgbClr val="F26B43"/>
          </p15:clr>
        </p15:guide>
        <p15:guide id="20" pos="3840">
          <p15:clr>
            <a:srgbClr val="F26B43"/>
          </p15:clr>
        </p15:guide>
        <p15:guide id="21" orient="horz" pos="210">
          <p15:clr>
            <a:srgbClr val="F26B43"/>
          </p15:clr>
        </p15:guide>
        <p15:guide id="22" orient="horz" pos="68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285752" y="4889257"/>
            <a:ext cx="4286249" cy="154781"/>
          </a:xfrm>
          <a:prstGeom prst="rect">
            <a:avLst/>
          </a:prstGeom>
        </p:spPr>
        <p:txBody>
          <a:bodyPr/>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4405376"/>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 id="2147484902" r:id="rId26"/>
    <p:sldLayoutId id="2147484903" r:id="rId27"/>
    <p:sldLayoutId id="2147484904" r:id="rId28"/>
    <p:sldLayoutId id="2147484905" r:id="rId29"/>
    <p:sldLayoutId id="2147484906" r:id="rId30"/>
    <p:sldLayoutId id="2147484907" r:id="rId31"/>
    <p:sldLayoutId id="2147484908" r:id="rId32"/>
    <p:sldLayoutId id="2147484909" r:id="rId33"/>
    <p:sldLayoutId id="2147484911" r:id="rId34"/>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10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10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10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400399470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99"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3656514570"/>
      </p:ext>
    </p:extLst>
  </p:cSld>
  <p:clrMap bg1="lt1" tx1="dk1" bg2="lt2" tx2="dk2" accent1="accent1" accent2="accent2" accent3="accent3" accent4="accent4" accent5="accent5" accent6="accent6" hlink="hlink" folHlink="folHlink"/>
  <p:sldLayoutIdLst>
    <p:sldLayoutId id="2147484913" r:id="rId1"/>
    <p:sldLayoutId id="2147484914" r:id="rId2"/>
    <p:sldLayoutId id="2147484915" r:id="rId3"/>
    <p:sldLayoutId id="2147484916" r:id="rId4"/>
    <p:sldLayoutId id="2147484917" r:id="rId5"/>
    <p:sldLayoutId id="2147484918" r:id="rId6"/>
    <p:sldLayoutId id="2147484919" r:id="rId7"/>
    <p:sldLayoutId id="2147484920" r:id="rId8"/>
    <p:sldLayoutId id="2147484921" r:id="rId9"/>
    <p:sldLayoutId id="2147484922" r:id="rId10"/>
    <p:sldLayoutId id="2147484923"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207282688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2339"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222177662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48683893"/>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 id="2147484956" r:id="rId17"/>
    <p:sldLayoutId id="2147484957" r:id="rId18"/>
    <p:sldLayoutId id="2147484959" r:id="rId19"/>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9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9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9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123292398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2579"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2981466528"/>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363244279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1795"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2424210446"/>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2202551530"/>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1011"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4038409547"/>
      </p:ext>
    </p:extLst>
  </p:cSld>
  <p:clrMap bg1="lt1" tx1="dk1" bg2="lt2" tx2="dk2" accent1="accent1" accent2="accent2" accent3="accent3" accent4="accent4" accent5="accent5" accent6="accent6" hlink="hlink" folHlink="folHlink"/>
  <p:sldLayoutIdLst>
    <p:sldLayoutId id="2147484986" r:id="rId1"/>
    <p:sldLayoutId id="2147484987" r:id="rId2"/>
    <p:sldLayoutId id="2147484988" r:id="rId3"/>
    <p:sldLayoutId id="2147484989" r:id="rId4"/>
    <p:sldLayoutId id="2147484990" r:id="rId5"/>
    <p:sldLayoutId id="2147484991" r:id="rId6"/>
    <p:sldLayoutId id="2147484992" r:id="rId7"/>
    <p:sldLayoutId id="2147484993" r:id="rId8"/>
    <p:sldLayoutId id="2147484994" r:id="rId9"/>
    <p:sldLayoutId id="2147484995"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256233717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0227"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648552369"/>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33.xml"/><Relationship Id="rId7" Type="http://schemas.openxmlformats.org/officeDocument/2006/relationships/image" Target="../media/image50.png"/><Relationship Id="rId2" Type="http://schemas.openxmlformats.org/officeDocument/2006/relationships/tags" Target="../tags/tag107.xml"/><Relationship Id="rId1" Type="http://schemas.openxmlformats.org/officeDocument/2006/relationships/vmlDrawing" Target="../drawings/vmlDrawing78.vml"/><Relationship Id="rId6" Type="http://schemas.openxmlformats.org/officeDocument/2006/relationships/image" Target="../media/image12.emf"/><Relationship Id="rId5" Type="http://schemas.openxmlformats.org/officeDocument/2006/relationships/oleObject" Target="../embeddings/oleObject50.bin"/><Relationship Id="rId10" Type="http://schemas.openxmlformats.org/officeDocument/2006/relationships/image" Target="../media/image53.svg"/><Relationship Id="rId4" Type="http://schemas.openxmlformats.org/officeDocument/2006/relationships/notesSlide" Target="../notesSlides/notesSlide3.xml"/><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svg"/><Relationship Id="rId18" Type="http://schemas.openxmlformats.org/officeDocument/2006/relationships/image" Target="../media/image66.png"/><Relationship Id="rId3" Type="http://schemas.openxmlformats.org/officeDocument/2006/relationships/slideLayout" Target="../slideLayouts/slideLayout34.xm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tags" Target="../tags/tag108.xml"/><Relationship Id="rId16" Type="http://schemas.openxmlformats.org/officeDocument/2006/relationships/image" Target="../media/image64.png"/><Relationship Id="rId1" Type="http://schemas.openxmlformats.org/officeDocument/2006/relationships/vmlDrawing" Target="../drawings/vmlDrawing79.vml"/><Relationship Id="rId6" Type="http://schemas.openxmlformats.org/officeDocument/2006/relationships/image" Target="../media/image54.emf"/><Relationship Id="rId11" Type="http://schemas.openxmlformats.org/officeDocument/2006/relationships/image" Target="../media/image59.svg"/><Relationship Id="rId5" Type="http://schemas.openxmlformats.org/officeDocument/2006/relationships/oleObject" Target="../embeddings/oleObject51.bin"/><Relationship Id="rId15" Type="http://schemas.openxmlformats.org/officeDocument/2006/relationships/image" Target="../media/image63.svg"/><Relationship Id="rId10" Type="http://schemas.openxmlformats.org/officeDocument/2006/relationships/image" Target="../media/image58.png"/><Relationship Id="rId19" Type="http://schemas.openxmlformats.org/officeDocument/2006/relationships/image" Target="../media/image67.svg"/><Relationship Id="rId4" Type="http://schemas.openxmlformats.org/officeDocument/2006/relationships/notesSlide" Target="../notesSlides/notesSlide4.xml"/><Relationship Id="rId9" Type="http://schemas.openxmlformats.org/officeDocument/2006/relationships/image" Target="../media/image57.pn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73.xml"/><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74.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8021" y="214889"/>
            <a:ext cx="7228231" cy="424732"/>
          </a:xfrm>
        </p:spPr>
        <p:txBody>
          <a:bodyPr wrap="square" lIns="0">
            <a:spAutoFit/>
          </a:bodyPr>
          <a:lstStyle/>
          <a:p>
            <a:pPr>
              <a:lnSpc>
                <a:spcPct val="80000"/>
              </a:lnSpc>
            </a:pPr>
            <a:r>
              <a:rPr lang="en-US" sz="2700" cap="none" dirty="0">
                <a:solidFill>
                  <a:schemeClr val="accent2">
                    <a:lumMod val="75000"/>
                  </a:schemeClr>
                </a:solidFill>
                <a:latin typeface="Graphik Black" panose="020B0503030202060203" pitchFamily="34" charset="77"/>
              </a:rPr>
              <a:t>OVERVIEW OF THE FINAL PROCESS</a:t>
            </a:r>
          </a:p>
        </p:txBody>
      </p:sp>
      <p:grpSp>
        <p:nvGrpSpPr>
          <p:cNvPr id="10" name="Group 9">
            <a:extLst>
              <a:ext uri="{FF2B5EF4-FFF2-40B4-BE49-F238E27FC236}">
                <a16:creationId xmlns:a16="http://schemas.microsoft.com/office/drawing/2014/main" id="{66AC1D34-C83F-43F5-A8EF-0DCBA83A5069}"/>
              </a:ext>
            </a:extLst>
          </p:cNvPr>
          <p:cNvGrpSpPr/>
          <p:nvPr/>
        </p:nvGrpSpPr>
        <p:grpSpPr>
          <a:xfrm>
            <a:off x="309517" y="668681"/>
            <a:ext cx="8709452" cy="891018"/>
            <a:chOff x="437361" y="846604"/>
            <a:chExt cx="7213990" cy="1038169"/>
          </a:xfrm>
        </p:grpSpPr>
        <p:sp>
          <p:nvSpPr>
            <p:cNvPr id="47" name="Rectangle: Rounded Corners 46">
              <a:extLst>
                <a:ext uri="{FF2B5EF4-FFF2-40B4-BE49-F238E27FC236}">
                  <a16:creationId xmlns:a16="http://schemas.microsoft.com/office/drawing/2014/main" id="{0997AA62-EE46-4B93-ACF3-36790CDF12C5}"/>
                </a:ext>
              </a:extLst>
            </p:cNvPr>
            <p:cNvSpPr/>
            <p:nvPr/>
          </p:nvSpPr>
          <p:spPr>
            <a:xfrm>
              <a:off x="4105932" y="846604"/>
              <a:ext cx="3545419" cy="1038169"/>
            </a:xfrm>
            <a:prstGeom prst="roundRect">
              <a:avLst/>
            </a:prstGeom>
            <a:noFill/>
            <a:ln w="12700" cap="flat" cmpd="sng" algn="ctr">
              <a:solidFill>
                <a:srgbClr val="A100FF"/>
              </a:solidFill>
              <a:prstDash val="solid"/>
              <a:miter lim="800000"/>
            </a:ln>
            <a:effectLst/>
          </p:spPr>
          <p:txBody>
            <a:bodyPr rtlCol="0" anchor="t"/>
            <a:lstStyle/>
            <a:p>
              <a:pPr defTabSz="685800">
                <a:defRPr/>
              </a:pPr>
              <a:r>
                <a:rPr lang="en-US" b="1" kern="0" dirty="0">
                  <a:solidFill>
                    <a:srgbClr val="323132"/>
                  </a:solidFill>
                  <a:latin typeface="Graphik"/>
                </a:rPr>
                <a:t>OUR APPROACH</a:t>
              </a:r>
            </a:p>
            <a:p>
              <a:pPr defTabSz="685800"/>
              <a:r>
                <a:rPr lang="en-US" sz="1200" kern="0" dirty="0">
                  <a:solidFill>
                    <a:srgbClr val="A100FF"/>
                  </a:solidFill>
                  <a:latin typeface="Graphik"/>
                  <a:cs typeface="Arial"/>
                </a:rPr>
                <a:t>Division of data into two groups, one for groups with low number of records and the other for groups with high number of records</a:t>
              </a:r>
            </a:p>
          </p:txBody>
        </p:sp>
        <p:sp>
          <p:nvSpPr>
            <p:cNvPr id="59" name="Rectangle: Rounded Corners 58">
              <a:extLst>
                <a:ext uri="{FF2B5EF4-FFF2-40B4-BE49-F238E27FC236}">
                  <a16:creationId xmlns:a16="http://schemas.microsoft.com/office/drawing/2014/main" id="{8CD08641-24E8-4446-946B-79E52451971B}"/>
                </a:ext>
              </a:extLst>
            </p:cNvPr>
            <p:cNvSpPr/>
            <p:nvPr/>
          </p:nvSpPr>
          <p:spPr>
            <a:xfrm>
              <a:off x="437361" y="846604"/>
              <a:ext cx="3545436" cy="1038163"/>
            </a:xfrm>
            <a:prstGeom prst="roundRect">
              <a:avLst/>
            </a:prstGeom>
            <a:noFill/>
            <a:ln w="12700" cap="flat" cmpd="sng" algn="ctr">
              <a:solidFill>
                <a:srgbClr val="A100FF"/>
              </a:solidFill>
              <a:prstDash val="solid"/>
              <a:miter lim="800000"/>
            </a:ln>
            <a:effectLst/>
          </p:spPr>
          <p:txBody>
            <a:bodyPr rtlCol="0" anchor="t"/>
            <a:lstStyle/>
            <a:p>
              <a:pPr defTabSz="685800">
                <a:defRPr/>
              </a:pPr>
              <a:r>
                <a:rPr lang="en-US" b="1" kern="0" dirty="0">
                  <a:solidFill>
                    <a:sysClr val="windowText" lastClr="000000"/>
                  </a:solidFill>
                  <a:latin typeface="Graphik"/>
                </a:rPr>
                <a:t>BUSINESS PROBLEM</a:t>
              </a:r>
            </a:p>
            <a:p>
              <a:pPr defTabSz="685800">
                <a:defRPr/>
              </a:pPr>
              <a:r>
                <a:rPr lang="en-US" sz="1200" kern="0" dirty="0">
                  <a:solidFill>
                    <a:srgbClr val="A100FF"/>
                  </a:solidFill>
                  <a:latin typeface="Graphik"/>
                  <a:cs typeface="Arial"/>
                </a:rPr>
                <a:t>Classification of tickets and assignment to their appropriate resolver groups based on available ticket data and features</a:t>
              </a:r>
            </a:p>
          </p:txBody>
        </p:sp>
      </p:grpSp>
      <p:sp>
        <p:nvSpPr>
          <p:cNvPr id="143" name="Rectangle 142">
            <a:extLst>
              <a:ext uri="{FF2B5EF4-FFF2-40B4-BE49-F238E27FC236}">
                <a16:creationId xmlns:a16="http://schemas.microsoft.com/office/drawing/2014/main" id="{BE7C9B3B-8BB8-433E-A2A3-14B9098FDA94}"/>
              </a:ext>
            </a:extLst>
          </p:cNvPr>
          <p:cNvSpPr/>
          <p:nvPr/>
        </p:nvSpPr>
        <p:spPr>
          <a:xfrm>
            <a:off x="309516" y="1663986"/>
            <a:ext cx="8720696" cy="300082"/>
          </a:xfrm>
          <a:prstGeom prst="rect">
            <a:avLst/>
          </a:prstGeom>
          <a:solidFill>
            <a:srgbClr val="A100FF">
              <a:lumMod val="50000"/>
            </a:srgbClr>
          </a:solidFill>
        </p:spPr>
        <p:txBody>
          <a:bodyPr wrap="square">
            <a:spAutoFit/>
          </a:bodyPr>
          <a:lstStyle/>
          <a:p>
            <a:pPr algn="ctr" defTabSz="685800">
              <a:defRPr/>
            </a:pPr>
            <a:r>
              <a:rPr lang="en-US" b="1" kern="0" cap="all" dirty="0">
                <a:solidFill>
                  <a:srgbClr val="FFFFFF"/>
                </a:solidFill>
                <a:latin typeface="Graphik Black" panose="020B0A03030202060203" pitchFamily="34" charset="0"/>
                <a:cs typeface="Arial"/>
              </a:rPr>
              <a:t>SELECTED STRATEGY ELEMENTS</a:t>
            </a:r>
            <a:endParaRPr lang="en-US" kern="0" dirty="0">
              <a:solidFill>
                <a:srgbClr val="FFFFFF"/>
              </a:solidFill>
              <a:latin typeface="Graphik"/>
            </a:endParaRPr>
          </a:p>
        </p:txBody>
      </p:sp>
      <p:sp>
        <p:nvSpPr>
          <p:cNvPr id="31" name="Rectangle 30">
            <a:extLst>
              <a:ext uri="{FF2B5EF4-FFF2-40B4-BE49-F238E27FC236}">
                <a16:creationId xmlns:a16="http://schemas.microsoft.com/office/drawing/2014/main" id="{BE8D9BF0-2F4F-4D4C-B206-2E5AE2863FBB}"/>
              </a:ext>
            </a:extLst>
          </p:cNvPr>
          <p:cNvSpPr/>
          <p:nvPr/>
        </p:nvSpPr>
        <p:spPr>
          <a:xfrm>
            <a:off x="309516" y="1940985"/>
            <a:ext cx="8709453" cy="304480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sp>
        <p:nvSpPr>
          <p:cNvPr id="32" name="Rectangle 31">
            <a:extLst>
              <a:ext uri="{FF2B5EF4-FFF2-40B4-BE49-F238E27FC236}">
                <a16:creationId xmlns:a16="http://schemas.microsoft.com/office/drawing/2014/main" id="{3DC50BF2-CE77-4082-9264-F1B4CABE58FD}"/>
              </a:ext>
            </a:extLst>
          </p:cNvPr>
          <p:cNvSpPr/>
          <p:nvPr/>
        </p:nvSpPr>
        <p:spPr>
          <a:xfrm>
            <a:off x="555486" y="2109166"/>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35" name="Straight Connector 34">
            <a:extLst>
              <a:ext uri="{FF2B5EF4-FFF2-40B4-BE49-F238E27FC236}">
                <a16:creationId xmlns:a16="http://schemas.microsoft.com/office/drawing/2014/main" id="{746BDC91-E480-4C67-9913-CA4069BB5FCC}"/>
              </a:ext>
            </a:extLst>
          </p:cNvPr>
          <p:cNvCxnSpPr/>
          <p:nvPr/>
        </p:nvCxnSpPr>
        <p:spPr>
          <a:xfrm>
            <a:off x="555488" y="2045273"/>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1CACE00-3DD0-4E02-89AB-F3CB418B146D}"/>
              </a:ext>
            </a:extLst>
          </p:cNvPr>
          <p:cNvSpPr txBox="1"/>
          <p:nvPr/>
        </p:nvSpPr>
        <p:spPr>
          <a:xfrm>
            <a:off x="624067" y="2149408"/>
            <a:ext cx="2973375" cy="680956"/>
          </a:xfrm>
          <a:prstGeom prst="rect">
            <a:avLst/>
          </a:prstGeom>
          <a:noFill/>
        </p:spPr>
        <p:txBody>
          <a:bodyPr wrap="square" lIns="0" tIns="0" rIns="0" bIns="34290" rtlCol="0">
            <a:spAutoFit/>
          </a:bodyPr>
          <a:lstStyle/>
          <a:p>
            <a:pPr defTabSz="685800"/>
            <a:r>
              <a:rPr lang="en-US" sz="1050" b="1" dirty="0">
                <a:solidFill>
                  <a:srgbClr val="000000"/>
                </a:solidFill>
                <a:latin typeface="Graphik"/>
              </a:rPr>
              <a:t>Features of Data: </a:t>
            </a:r>
          </a:p>
          <a:p>
            <a:pPr marL="112713" indent="-112713" defTabSz="685800">
              <a:buFont typeface="Arial" panose="020B0604020202020204" pitchFamily="34" charset="0"/>
              <a:buChar char="•"/>
            </a:pPr>
            <a:r>
              <a:rPr lang="en-US" sz="1050" dirty="0">
                <a:solidFill>
                  <a:srgbClr val="000000"/>
                </a:solidFill>
                <a:latin typeface="Graphik"/>
              </a:rPr>
              <a:t>Ticket descriptions are Multilanguage</a:t>
            </a:r>
          </a:p>
          <a:p>
            <a:pPr marL="112713" indent="-112713" defTabSz="685800">
              <a:buFont typeface="Arial" panose="020B0604020202020204" pitchFamily="34" charset="0"/>
              <a:buChar char="•"/>
            </a:pPr>
            <a:r>
              <a:rPr lang="en-US" sz="1050" dirty="0">
                <a:solidFill>
                  <a:srgbClr val="000000"/>
                </a:solidFill>
                <a:latin typeface="Graphik"/>
              </a:rPr>
              <a:t>Data is highly imbalanced</a:t>
            </a:r>
          </a:p>
          <a:p>
            <a:pPr marL="112713" indent="-112713" defTabSz="685800">
              <a:buFont typeface="Arial" panose="020B0604020202020204" pitchFamily="34" charset="0"/>
              <a:buChar char="•"/>
            </a:pPr>
            <a:r>
              <a:rPr lang="en-US" sz="1050" dirty="0">
                <a:solidFill>
                  <a:srgbClr val="000000"/>
                </a:solidFill>
                <a:latin typeface="Graphik"/>
              </a:rPr>
              <a:t>Data has text as well as numeric features</a:t>
            </a:r>
          </a:p>
        </p:txBody>
      </p:sp>
      <p:sp>
        <p:nvSpPr>
          <p:cNvPr id="46" name="Rectangle 45">
            <a:extLst>
              <a:ext uri="{FF2B5EF4-FFF2-40B4-BE49-F238E27FC236}">
                <a16:creationId xmlns:a16="http://schemas.microsoft.com/office/drawing/2014/main" id="{C2C987EE-2708-4C9D-AB8D-1F45855F5B69}"/>
              </a:ext>
            </a:extLst>
          </p:cNvPr>
          <p:cNvSpPr/>
          <p:nvPr/>
        </p:nvSpPr>
        <p:spPr>
          <a:xfrm>
            <a:off x="1385667" y="304250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48" name="Straight Connector 47">
            <a:extLst>
              <a:ext uri="{FF2B5EF4-FFF2-40B4-BE49-F238E27FC236}">
                <a16:creationId xmlns:a16="http://schemas.microsoft.com/office/drawing/2014/main" id="{0FE39592-F652-481C-9E0C-94076B0AAC5A}"/>
              </a:ext>
            </a:extLst>
          </p:cNvPr>
          <p:cNvCxnSpPr/>
          <p:nvPr/>
        </p:nvCxnSpPr>
        <p:spPr>
          <a:xfrm>
            <a:off x="1385668" y="297860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24AD580-44A5-48C8-895A-D857D05EC251}"/>
              </a:ext>
            </a:extLst>
          </p:cNvPr>
          <p:cNvSpPr txBox="1"/>
          <p:nvPr/>
        </p:nvSpPr>
        <p:spPr>
          <a:xfrm>
            <a:off x="1454247" y="3079283"/>
            <a:ext cx="2805949" cy="680956"/>
          </a:xfrm>
          <a:prstGeom prst="rect">
            <a:avLst/>
          </a:prstGeom>
          <a:noFill/>
        </p:spPr>
        <p:txBody>
          <a:bodyPr wrap="square" lIns="0" tIns="0" rIns="0" bIns="34290" rtlCol="0">
            <a:spAutoFit/>
          </a:bodyPr>
          <a:lstStyle/>
          <a:p>
            <a:pPr defTabSz="685800"/>
            <a:r>
              <a:rPr lang="en-US" sz="1050" b="1" dirty="0">
                <a:solidFill>
                  <a:srgbClr val="000000"/>
                </a:solidFill>
                <a:latin typeface="Graphik"/>
              </a:rPr>
              <a:t>Translation used: </a:t>
            </a:r>
            <a:endParaRPr lang="en-US" sz="1050" dirty="0">
              <a:solidFill>
                <a:srgbClr val="000000"/>
              </a:solidFill>
              <a:latin typeface="Graphik"/>
            </a:endParaRPr>
          </a:p>
          <a:p>
            <a:pPr marL="112713" indent="-112713" defTabSz="685800">
              <a:buFont typeface="Arial" panose="020B0604020202020204" pitchFamily="34" charset="0"/>
              <a:buChar char="•"/>
            </a:pPr>
            <a:r>
              <a:rPr lang="en-US" sz="1050" dirty="0">
                <a:solidFill>
                  <a:srgbClr val="000000"/>
                </a:solidFill>
                <a:latin typeface="Graphik"/>
              </a:rPr>
              <a:t>G-translate loops with backout</a:t>
            </a:r>
          </a:p>
          <a:p>
            <a:pPr marL="112713" indent="-112713" defTabSz="685800">
              <a:buFont typeface="Arial" panose="020B0604020202020204" pitchFamily="34" charset="0"/>
              <a:buChar char="•"/>
            </a:pPr>
            <a:r>
              <a:rPr lang="en-US" sz="1050" dirty="0">
                <a:solidFill>
                  <a:srgbClr val="000000"/>
                </a:solidFill>
                <a:latin typeface="Graphik"/>
              </a:rPr>
              <a:t>Translation runs before and after data cleaning</a:t>
            </a:r>
          </a:p>
        </p:txBody>
      </p:sp>
      <p:sp>
        <p:nvSpPr>
          <p:cNvPr id="50" name="Rectangle 49">
            <a:extLst>
              <a:ext uri="{FF2B5EF4-FFF2-40B4-BE49-F238E27FC236}">
                <a16:creationId xmlns:a16="http://schemas.microsoft.com/office/drawing/2014/main" id="{A6E8F8E3-8E8F-4D00-9024-DF81BB7FE3DC}"/>
              </a:ext>
            </a:extLst>
          </p:cNvPr>
          <p:cNvSpPr/>
          <p:nvPr/>
        </p:nvSpPr>
        <p:spPr>
          <a:xfrm>
            <a:off x="4260199" y="2109166"/>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1" name="Straight Connector 50">
            <a:extLst>
              <a:ext uri="{FF2B5EF4-FFF2-40B4-BE49-F238E27FC236}">
                <a16:creationId xmlns:a16="http://schemas.microsoft.com/office/drawing/2014/main" id="{09900A5A-42EB-4DC4-9BE6-F49FC9DD4823}"/>
              </a:ext>
            </a:extLst>
          </p:cNvPr>
          <p:cNvCxnSpPr/>
          <p:nvPr/>
        </p:nvCxnSpPr>
        <p:spPr>
          <a:xfrm>
            <a:off x="4260200" y="2045273"/>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1B69F9-41FE-4E3D-B20A-8B41538A7479}"/>
              </a:ext>
            </a:extLst>
          </p:cNvPr>
          <p:cNvSpPr txBox="1"/>
          <p:nvPr/>
        </p:nvSpPr>
        <p:spPr>
          <a:xfrm>
            <a:off x="4334403" y="2155240"/>
            <a:ext cx="2816959" cy="807913"/>
          </a:xfrm>
          <a:prstGeom prst="rect">
            <a:avLst/>
          </a:prstGeom>
          <a:noFill/>
        </p:spPr>
        <p:txBody>
          <a:bodyPr wrap="square" lIns="0" tIns="0" rIns="0" bIns="34290" rtlCol="0">
            <a:spAutoFit/>
          </a:bodyPr>
          <a:lstStyle/>
          <a:p>
            <a:pPr defTabSz="685800"/>
            <a:r>
              <a:rPr lang="en-US" sz="1050" b="1" dirty="0">
                <a:solidFill>
                  <a:srgbClr val="000000"/>
                </a:solidFill>
                <a:latin typeface="Graphik"/>
              </a:rPr>
              <a:t>Our preprocessing steps:</a:t>
            </a:r>
          </a:p>
          <a:p>
            <a:pPr marL="112713" indent="-112713" defTabSz="685800">
              <a:buFont typeface="Arial" panose="020B0604020202020204" pitchFamily="34" charset="0"/>
              <a:buChar char="•"/>
            </a:pPr>
            <a:r>
              <a:rPr lang="en-US" sz="1050" dirty="0">
                <a:solidFill>
                  <a:srgbClr val="000000"/>
                </a:solidFill>
              </a:rPr>
              <a:t>Extract numeric features</a:t>
            </a:r>
            <a:endParaRPr lang="en-US" sz="1050" dirty="0">
              <a:solidFill>
                <a:srgbClr val="000000"/>
              </a:solidFill>
              <a:latin typeface="Graphik"/>
            </a:endParaRPr>
          </a:p>
          <a:p>
            <a:pPr marL="112713" indent="-112713" defTabSz="685800">
              <a:buFont typeface="Arial" panose="020B0604020202020204" pitchFamily="34" charset="0"/>
              <a:buChar char="•"/>
            </a:pPr>
            <a:r>
              <a:rPr lang="en-US" sz="1050" dirty="0">
                <a:solidFill>
                  <a:srgbClr val="000000"/>
                </a:solidFill>
                <a:latin typeface="Graphik"/>
              </a:rPr>
              <a:t>Cleaning data, encodings using FTFY</a:t>
            </a:r>
          </a:p>
          <a:p>
            <a:pPr marL="112713" indent="-112713" defTabSz="685800">
              <a:buFont typeface="Arial" panose="020B0604020202020204" pitchFamily="34" charset="0"/>
              <a:buChar char="•"/>
            </a:pPr>
            <a:r>
              <a:rPr lang="en-US" sz="1050" dirty="0">
                <a:solidFill>
                  <a:srgbClr val="000000"/>
                </a:solidFill>
                <a:latin typeface="Graphik"/>
              </a:rPr>
              <a:t>Translating records, Augmenting the data</a:t>
            </a:r>
          </a:p>
          <a:p>
            <a:pPr defTabSz="685800"/>
            <a:endParaRPr lang="en-US" sz="825" dirty="0">
              <a:solidFill>
                <a:srgbClr val="000000"/>
              </a:solidFill>
              <a:latin typeface="Graphik"/>
            </a:endParaRPr>
          </a:p>
        </p:txBody>
      </p:sp>
      <p:sp>
        <p:nvSpPr>
          <p:cNvPr id="53" name="Rectangle 52">
            <a:extLst>
              <a:ext uri="{FF2B5EF4-FFF2-40B4-BE49-F238E27FC236}">
                <a16:creationId xmlns:a16="http://schemas.microsoft.com/office/drawing/2014/main" id="{389442EC-D3F2-4CA9-84A2-52FF3A0088DE}"/>
              </a:ext>
            </a:extLst>
          </p:cNvPr>
          <p:cNvSpPr/>
          <p:nvPr/>
        </p:nvSpPr>
        <p:spPr>
          <a:xfrm>
            <a:off x="5051922" y="304250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4" name="Straight Connector 53">
            <a:extLst>
              <a:ext uri="{FF2B5EF4-FFF2-40B4-BE49-F238E27FC236}">
                <a16:creationId xmlns:a16="http://schemas.microsoft.com/office/drawing/2014/main" id="{C08A2341-CB72-415A-A081-5E0D4276532D}"/>
              </a:ext>
            </a:extLst>
          </p:cNvPr>
          <p:cNvCxnSpPr/>
          <p:nvPr/>
        </p:nvCxnSpPr>
        <p:spPr>
          <a:xfrm>
            <a:off x="5051923" y="297860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F643821-284B-4D77-842A-92CF6144CEBB}"/>
              </a:ext>
            </a:extLst>
          </p:cNvPr>
          <p:cNvSpPr txBox="1"/>
          <p:nvPr/>
        </p:nvSpPr>
        <p:spPr>
          <a:xfrm>
            <a:off x="5120503" y="3085217"/>
            <a:ext cx="2816960" cy="680956"/>
          </a:xfrm>
          <a:prstGeom prst="rect">
            <a:avLst/>
          </a:prstGeom>
          <a:noFill/>
        </p:spPr>
        <p:txBody>
          <a:bodyPr wrap="square" lIns="0" tIns="0" rIns="0" bIns="34290" rtlCol="0">
            <a:spAutoFit/>
          </a:bodyPr>
          <a:lstStyle/>
          <a:p>
            <a:pPr defTabSz="685800"/>
            <a:r>
              <a:rPr lang="en-US" sz="1050" b="1" dirty="0">
                <a:solidFill>
                  <a:srgbClr val="000000"/>
                </a:solidFill>
              </a:rPr>
              <a:t>Augmentation used: </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Random augmentation of </a:t>
            </a:r>
            <a:r>
              <a:rPr lang="en-US" sz="1050" dirty="0" err="1">
                <a:solidFill>
                  <a:srgbClr val="000000"/>
                </a:solidFill>
              </a:rPr>
              <a:t>upto</a:t>
            </a:r>
            <a:r>
              <a:rPr lang="en-US" sz="1050" dirty="0">
                <a:solidFill>
                  <a:srgbClr val="000000"/>
                </a:solidFill>
              </a:rPr>
              <a:t> 10 words in a record</a:t>
            </a:r>
          </a:p>
          <a:p>
            <a:pPr marL="112713" indent="-112713" defTabSz="685800">
              <a:buFont typeface="Arial" panose="020B0604020202020204" pitchFamily="34" charset="0"/>
              <a:buChar char="•"/>
            </a:pPr>
            <a:r>
              <a:rPr lang="en-US" sz="1050" dirty="0">
                <a:solidFill>
                  <a:srgbClr val="000000"/>
                </a:solidFill>
              </a:rPr>
              <a:t>Random word dropping at ~15% </a:t>
            </a:r>
          </a:p>
        </p:txBody>
      </p:sp>
      <p:sp>
        <p:nvSpPr>
          <p:cNvPr id="56" name="Rectangle 55">
            <a:extLst>
              <a:ext uri="{FF2B5EF4-FFF2-40B4-BE49-F238E27FC236}">
                <a16:creationId xmlns:a16="http://schemas.microsoft.com/office/drawing/2014/main" id="{C956D4C7-FA66-46E2-9DFC-A84377AF8062}"/>
              </a:ext>
            </a:extLst>
          </p:cNvPr>
          <p:cNvSpPr/>
          <p:nvPr/>
        </p:nvSpPr>
        <p:spPr>
          <a:xfrm>
            <a:off x="2195160" y="399544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7" name="Straight Connector 56">
            <a:extLst>
              <a:ext uri="{FF2B5EF4-FFF2-40B4-BE49-F238E27FC236}">
                <a16:creationId xmlns:a16="http://schemas.microsoft.com/office/drawing/2014/main" id="{E27D695C-69A5-4EE3-B42A-02E4A4D5B4DF}"/>
              </a:ext>
            </a:extLst>
          </p:cNvPr>
          <p:cNvCxnSpPr/>
          <p:nvPr/>
        </p:nvCxnSpPr>
        <p:spPr>
          <a:xfrm>
            <a:off x="2195161" y="393154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7986F-26B6-4842-9230-6FBE9F6B8495}"/>
              </a:ext>
            </a:extLst>
          </p:cNvPr>
          <p:cNvSpPr txBox="1"/>
          <p:nvPr/>
        </p:nvSpPr>
        <p:spPr>
          <a:xfrm>
            <a:off x="2263740" y="4050683"/>
            <a:ext cx="2788181" cy="680956"/>
          </a:xfrm>
          <a:prstGeom prst="rect">
            <a:avLst/>
          </a:prstGeom>
          <a:noFill/>
        </p:spPr>
        <p:txBody>
          <a:bodyPr wrap="square" lIns="0" tIns="0" rIns="0" bIns="34290" rtlCol="0">
            <a:spAutoFit/>
          </a:bodyPr>
          <a:lstStyle/>
          <a:p>
            <a:pPr defTabSz="685800"/>
            <a:r>
              <a:rPr lang="en-US" sz="1050" b="1" dirty="0">
                <a:solidFill>
                  <a:srgbClr val="000000"/>
                </a:solidFill>
              </a:rPr>
              <a:t>Algorithms used: </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Logistic Regression, SVM, XGB</a:t>
            </a:r>
          </a:p>
          <a:p>
            <a:pPr marL="112713" indent="-112713" defTabSz="685800">
              <a:buFont typeface="Arial" panose="020B0604020202020204" pitchFamily="34" charset="0"/>
              <a:buChar char="•"/>
            </a:pPr>
            <a:r>
              <a:rPr lang="en-US" sz="1050" dirty="0">
                <a:solidFill>
                  <a:srgbClr val="000000"/>
                </a:solidFill>
              </a:rPr>
              <a:t>Random Forest, </a:t>
            </a:r>
            <a:r>
              <a:rPr lang="en-US" sz="1050" dirty="0" err="1">
                <a:solidFill>
                  <a:srgbClr val="000000"/>
                </a:solidFill>
              </a:rPr>
              <a:t>LightGBM</a:t>
            </a:r>
            <a:r>
              <a:rPr lang="en-US" sz="1050" dirty="0">
                <a:solidFill>
                  <a:srgbClr val="000000"/>
                </a:solidFill>
              </a:rPr>
              <a:t>, </a:t>
            </a:r>
            <a:r>
              <a:rPr lang="en-US" sz="1050" dirty="0" err="1">
                <a:solidFill>
                  <a:srgbClr val="000000"/>
                </a:solidFill>
              </a:rPr>
              <a:t>CatBoost</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GRU, LSTM, Bidirectional LST</a:t>
            </a:r>
          </a:p>
        </p:txBody>
      </p:sp>
      <p:sp>
        <p:nvSpPr>
          <p:cNvPr id="60" name="Rectangle 59">
            <a:extLst>
              <a:ext uri="{FF2B5EF4-FFF2-40B4-BE49-F238E27FC236}">
                <a16:creationId xmlns:a16="http://schemas.microsoft.com/office/drawing/2014/main" id="{E4B58CCE-4924-44BE-B4B9-4C26717FE592}"/>
              </a:ext>
            </a:extLst>
          </p:cNvPr>
          <p:cNvSpPr/>
          <p:nvPr/>
        </p:nvSpPr>
        <p:spPr>
          <a:xfrm>
            <a:off x="5861415" y="399544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61" name="Straight Connector 60">
            <a:extLst>
              <a:ext uri="{FF2B5EF4-FFF2-40B4-BE49-F238E27FC236}">
                <a16:creationId xmlns:a16="http://schemas.microsoft.com/office/drawing/2014/main" id="{D7847EEA-7FFF-4FDA-83D0-F6A0D7988687}"/>
              </a:ext>
            </a:extLst>
          </p:cNvPr>
          <p:cNvCxnSpPr/>
          <p:nvPr/>
        </p:nvCxnSpPr>
        <p:spPr>
          <a:xfrm>
            <a:off x="5861416" y="393154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45B5C29-5E55-4DE2-8D1E-51495629C1D7}"/>
              </a:ext>
            </a:extLst>
          </p:cNvPr>
          <p:cNvSpPr txBox="1"/>
          <p:nvPr/>
        </p:nvSpPr>
        <p:spPr>
          <a:xfrm>
            <a:off x="5929996" y="3970088"/>
            <a:ext cx="2788178" cy="842538"/>
          </a:xfrm>
          <a:prstGeom prst="rect">
            <a:avLst/>
          </a:prstGeom>
          <a:noFill/>
        </p:spPr>
        <p:txBody>
          <a:bodyPr wrap="square" lIns="0" tIns="0" rIns="0" bIns="34290" rtlCol="0">
            <a:spAutoFit/>
          </a:bodyPr>
          <a:lstStyle/>
          <a:p>
            <a:pPr defTabSz="685800"/>
            <a:r>
              <a:rPr lang="en-US" sz="1050" b="1" dirty="0">
                <a:solidFill>
                  <a:srgbClr val="000000"/>
                </a:solidFill>
              </a:rPr>
              <a:t>Techniques used: </a:t>
            </a:r>
          </a:p>
          <a:p>
            <a:pPr marL="112713" indent="-112713" defTabSz="685800">
              <a:buFont typeface="Arial" panose="020B0604020202020204" pitchFamily="34" charset="0"/>
              <a:buChar char="•"/>
            </a:pPr>
            <a:r>
              <a:rPr lang="en-US" sz="1050" dirty="0">
                <a:solidFill>
                  <a:srgbClr val="000000"/>
                </a:solidFill>
              </a:rPr>
              <a:t>Skip connections in GRU</a:t>
            </a:r>
          </a:p>
          <a:p>
            <a:pPr marL="112713" indent="-112713" defTabSz="685800">
              <a:buFont typeface="Arial" panose="020B0604020202020204" pitchFamily="34" charset="0"/>
              <a:buChar char="•"/>
            </a:pPr>
            <a:r>
              <a:rPr lang="en-US" sz="1050" dirty="0">
                <a:solidFill>
                  <a:srgbClr val="000000"/>
                </a:solidFill>
              </a:rPr>
              <a:t>Joining LSTM text and Numeric models</a:t>
            </a:r>
          </a:p>
          <a:p>
            <a:pPr marL="112713" indent="-112713" defTabSz="685800">
              <a:buFont typeface="Arial" panose="020B0604020202020204" pitchFamily="34" charset="0"/>
              <a:buChar char="•"/>
            </a:pPr>
            <a:r>
              <a:rPr lang="en-US" sz="1050" dirty="0">
                <a:solidFill>
                  <a:srgbClr val="000000"/>
                </a:solidFill>
              </a:rPr>
              <a:t>Running data through multiple models to maximize precision and recall</a:t>
            </a:r>
          </a:p>
        </p:txBody>
      </p:sp>
    </p:spTree>
    <p:extLst>
      <p:ext uri="{BB962C8B-B14F-4D97-AF65-F5344CB8AC3E}">
        <p14:creationId xmlns:p14="http://schemas.microsoft.com/office/powerpoint/2010/main" val="19420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1"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noAutofit/>
          </a:bodyPr>
          <a:lstStyle/>
          <a:p>
            <a:r>
              <a:rPr lang="en-US" sz="2400" dirty="0">
                <a:solidFill>
                  <a:schemeClr val="accent2">
                    <a:lumMod val="75000"/>
                  </a:schemeClr>
                </a:solidFill>
              </a:rPr>
              <a:t>LIMITATIONS OF THE MODEL</a:t>
            </a:r>
          </a:p>
        </p:txBody>
      </p:sp>
      <p:sp>
        <p:nvSpPr>
          <p:cNvPr id="6" name="Text Placeholder 5"/>
          <p:cNvSpPr>
            <a:spLocks noGrp="1"/>
          </p:cNvSpPr>
          <p:nvPr>
            <p:ph type="body" sz="quarter" idx="14"/>
          </p:nvPr>
        </p:nvSpPr>
        <p:spPr>
          <a:xfrm>
            <a:off x="258762" y="609612"/>
            <a:ext cx="8686800" cy="323850"/>
          </a:xfrm>
        </p:spPr>
        <p:txBody>
          <a:bodyPr/>
          <a:lstStyle/>
          <a:p>
            <a:r>
              <a:rPr lang="en-US" b="1" dirty="0">
                <a:solidFill>
                  <a:schemeClr val="bg2">
                    <a:lumMod val="60000"/>
                    <a:lumOff val="40000"/>
                  </a:schemeClr>
                </a:solidFill>
              </a:rPr>
              <a:t>LIMITATIONS, REAL WORLD DEFICIENCIES, AND FUTURE ENHANCEMENTS</a:t>
            </a:r>
          </a:p>
        </p:txBody>
      </p:sp>
      <p:sp>
        <p:nvSpPr>
          <p:cNvPr id="9" name="Slide Number Placeholder 8"/>
          <p:cNvSpPr>
            <a:spLocks noGrp="1"/>
          </p:cNvSpPr>
          <p:nvPr>
            <p:ph type="sldNum" sz="quarter" idx="18"/>
          </p:nvPr>
        </p:nvSpPr>
        <p:spPr/>
        <p:txBody>
          <a:bodyPr/>
          <a:lstStyle/>
          <a:p>
            <a:pPr algn="r"/>
            <a:fld id="{0D558541-60C9-42A2-8392-FF12533A6B7A}" type="slidenum">
              <a:rPr lang="en-US" smtClean="0"/>
              <a:pPr algn="r"/>
              <a:t>10</a:t>
            </a:fld>
            <a:endParaRPr lang="en-US" dirty="0"/>
          </a:p>
        </p:txBody>
      </p:sp>
      <p:cxnSp>
        <p:nvCxnSpPr>
          <p:cNvPr id="19" name="Straight Connector 18"/>
          <p:cNvCxnSpPr>
            <a:endCxn id="23" idx="6"/>
          </p:cNvCxnSpPr>
          <p:nvPr/>
        </p:nvCxnSpPr>
        <p:spPr>
          <a:xfrm flipH="1">
            <a:off x="1744689" y="1509584"/>
            <a:ext cx="2779579" cy="0"/>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3" idx="2"/>
          </p:cNvCxnSpPr>
          <p:nvPr/>
        </p:nvCxnSpPr>
        <p:spPr>
          <a:xfrm>
            <a:off x="4649342" y="1509584"/>
            <a:ext cx="2779579" cy="0"/>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316392" y="1143824"/>
            <a:ext cx="731520" cy="731520"/>
            <a:chOff x="887626" y="1407707"/>
            <a:chExt cx="914400" cy="914400"/>
          </a:xfrm>
        </p:grpSpPr>
        <p:grpSp>
          <p:nvGrpSpPr>
            <p:cNvPr id="22" name="Group 21"/>
            <p:cNvGrpSpPr/>
            <p:nvPr/>
          </p:nvGrpSpPr>
          <p:grpSpPr>
            <a:xfrm>
              <a:off x="887626" y="1407707"/>
              <a:ext cx="914400" cy="914400"/>
              <a:chOff x="303212" y="1927039"/>
              <a:chExt cx="914400" cy="914400"/>
            </a:xfrm>
          </p:grpSpPr>
          <p:sp>
            <p:nvSpPr>
              <p:cNvPr id="24" name="Oval 23"/>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25" name="Oval 24"/>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sp>
          <p:nvSpPr>
            <p:cNvPr id="23" name="Oval 22"/>
            <p:cNvSpPr/>
            <p:nvPr/>
          </p:nvSpPr>
          <p:spPr>
            <a:xfrm>
              <a:off x="1266655" y="1786736"/>
              <a:ext cx="156342" cy="1563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4221045" y="1143824"/>
            <a:ext cx="731520" cy="731520"/>
            <a:chOff x="303212" y="1927039"/>
            <a:chExt cx="914400" cy="914400"/>
          </a:xfrm>
        </p:grpSpPr>
        <p:sp>
          <p:nvSpPr>
            <p:cNvPr id="29" name="Oval 28"/>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30" name="Oval 29"/>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grpSp>
        <p:nvGrpSpPr>
          <p:cNvPr id="31" name="Group 30"/>
          <p:cNvGrpSpPr/>
          <p:nvPr/>
        </p:nvGrpSpPr>
        <p:grpSpPr>
          <a:xfrm>
            <a:off x="7125698" y="1143824"/>
            <a:ext cx="731520" cy="731520"/>
            <a:chOff x="6862954" y="1407707"/>
            <a:chExt cx="914400" cy="914400"/>
          </a:xfrm>
        </p:grpSpPr>
        <p:grpSp>
          <p:nvGrpSpPr>
            <p:cNvPr id="32" name="Group 31"/>
            <p:cNvGrpSpPr/>
            <p:nvPr/>
          </p:nvGrpSpPr>
          <p:grpSpPr>
            <a:xfrm>
              <a:off x="6862954" y="1407707"/>
              <a:ext cx="914400" cy="914400"/>
              <a:chOff x="303212" y="1927039"/>
              <a:chExt cx="914400" cy="914400"/>
            </a:xfrm>
          </p:grpSpPr>
          <p:sp>
            <p:nvSpPr>
              <p:cNvPr id="34" name="Oval 33"/>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35" name="Oval 34"/>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sp>
          <p:nvSpPr>
            <p:cNvPr id="33" name="Oval 32"/>
            <p:cNvSpPr/>
            <p:nvPr/>
          </p:nvSpPr>
          <p:spPr>
            <a:xfrm>
              <a:off x="7241983" y="1786736"/>
              <a:ext cx="156342" cy="1563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673241" y="2106939"/>
            <a:ext cx="2023904" cy="263918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Limitation:</a:t>
            </a:r>
          </a:p>
          <a:p>
            <a:pPr algn="ctr">
              <a:spcBef>
                <a:spcPts val="150"/>
              </a:spcBef>
              <a:spcAft>
                <a:spcPts val="600"/>
              </a:spcAft>
            </a:pPr>
            <a:r>
              <a:rPr lang="en-US" sz="1100" b="1" cap="all" dirty="0">
                <a:solidFill>
                  <a:schemeClr val="accent2"/>
                </a:solidFill>
              </a:rPr>
              <a:t>CHINESE LANGUAGE</a:t>
            </a:r>
          </a:p>
          <a:p>
            <a:pPr>
              <a:spcBef>
                <a:spcPts val="150"/>
              </a:spcBef>
              <a:spcAft>
                <a:spcPts val="300"/>
              </a:spcAft>
            </a:pPr>
            <a:r>
              <a:rPr lang="en-US" sz="1100" dirty="0">
                <a:solidFill>
                  <a:schemeClr val="tx2">
                    <a:lumMod val="50000"/>
                  </a:schemeClr>
                </a:solidFill>
              </a:rPr>
              <a:t>Currently, the caller is a key differentiating factor in the tickets raised in Chinese language. However, as tickets increase, there could be some overlap between the users in different groups causing accuracy reduction.</a:t>
            </a:r>
          </a:p>
          <a:p>
            <a:pPr>
              <a:spcBef>
                <a:spcPts val="150"/>
              </a:spcBef>
              <a:spcAft>
                <a:spcPts val="300"/>
              </a:spcAft>
            </a:pPr>
            <a:r>
              <a:rPr lang="en-US" sz="1100" dirty="0">
                <a:solidFill>
                  <a:schemeClr val="tx2">
                    <a:lumMod val="50000"/>
                  </a:schemeClr>
                </a:solidFill>
              </a:rPr>
              <a:t>Additionally, tickets raised automatically in groups 5,6,8,9 are challenging for the algorithm to classify</a:t>
            </a:r>
          </a:p>
        </p:txBody>
      </p:sp>
      <p:sp>
        <p:nvSpPr>
          <p:cNvPr id="49" name="TextBox 48"/>
          <p:cNvSpPr txBox="1"/>
          <p:nvPr/>
        </p:nvSpPr>
        <p:spPr>
          <a:xfrm>
            <a:off x="3537020" y="2106939"/>
            <a:ext cx="2100105" cy="257506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deficiency:</a:t>
            </a:r>
          </a:p>
          <a:p>
            <a:pPr algn="ctr">
              <a:spcBef>
                <a:spcPts val="150"/>
              </a:spcBef>
              <a:spcAft>
                <a:spcPts val="600"/>
              </a:spcAft>
            </a:pPr>
            <a:r>
              <a:rPr lang="en-US" sz="1100" b="1" cap="all" dirty="0">
                <a:solidFill>
                  <a:schemeClr val="accent2"/>
                </a:solidFill>
              </a:rPr>
              <a:t>Limited data</a:t>
            </a:r>
          </a:p>
          <a:p>
            <a:pPr>
              <a:spcBef>
                <a:spcPts val="150"/>
              </a:spcBef>
              <a:spcAft>
                <a:spcPts val="300"/>
              </a:spcAft>
            </a:pPr>
            <a:r>
              <a:rPr lang="en-US" sz="1100" dirty="0">
                <a:solidFill>
                  <a:schemeClr val="tx2">
                    <a:lumMod val="50000"/>
                  </a:schemeClr>
                </a:solidFill>
              </a:rPr>
              <a:t>Real world data can be vastly different from the data provided. In production scale ticketing systems, organizations can get hundreds of thousands of tickets per year. This means that we would not have captured the entire vocabulary for real time assignment, nor planned for its full impact on performance &amp; future training</a:t>
            </a:r>
          </a:p>
        </p:txBody>
      </p:sp>
      <p:sp>
        <p:nvSpPr>
          <p:cNvPr id="50" name="TextBox 49"/>
          <p:cNvSpPr txBox="1"/>
          <p:nvPr/>
        </p:nvSpPr>
        <p:spPr>
          <a:xfrm>
            <a:off x="6477000" y="2106939"/>
            <a:ext cx="2100105" cy="263918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Enhancement:</a:t>
            </a:r>
          </a:p>
          <a:p>
            <a:pPr algn="ctr">
              <a:spcBef>
                <a:spcPts val="150"/>
              </a:spcBef>
              <a:spcAft>
                <a:spcPts val="600"/>
              </a:spcAft>
            </a:pPr>
            <a:r>
              <a:rPr lang="en-US" sz="1100" b="1" cap="all" dirty="0">
                <a:solidFill>
                  <a:schemeClr val="accent2"/>
                </a:solidFill>
              </a:rPr>
              <a:t>CONTINUED LEARNING FROM CLOSED TICKETS</a:t>
            </a:r>
          </a:p>
          <a:p>
            <a:pPr>
              <a:spcBef>
                <a:spcPts val="150"/>
              </a:spcBef>
              <a:spcAft>
                <a:spcPts val="300"/>
              </a:spcAft>
            </a:pPr>
            <a:r>
              <a:rPr lang="en-US" sz="1100" dirty="0">
                <a:solidFill>
                  <a:schemeClr val="tx2">
                    <a:lumMod val="50000"/>
                  </a:schemeClr>
                </a:solidFill>
              </a:rPr>
              <a:t>We need to configure the solution in a way that allows models to continuously be trained on new data as it arrives</a:t>
            </a:r>
          </a:p>
          <a:p>
            <a:pPr>
              <a:spcBef>
                <a:spcPts val="150"/>
              </a:spcBef>
              <a:spcAft>
                <a:spcPts val="300"/>
              </a:spcAft>
            </a:pPr>
            <a:r>
              <a:rPr lang="en-US" sz="1100" dirty="0">
                <a:solidFill>
                  <a:schemeClr val="tx2">
                    <a:lumMod val="50000"/>
                  </a:schemeClr>
                </a:solidFill>
              </a:rPr>
              <a:t>The solution also needs to generate new patterns of language and vocabulary to create a deeper coverage of what a caller may raise in a ticket</a:t>
            </a:r>
          </a:p>
        </p:txBody>
      </p:sp>
      <p:pic>
        <p:nvPicPr>
          <p:cNvPr id="12" name="Picture 11">
            <a:extLst>
              <a:ext uri="{FF2B5EF4-FFF2-40B4-BE49-F238E27FC236}">
                <a16:creationId xmlns:a16="http://schemas.microsoft.com/office/drawing/2014/main" id="{830C57B1-DD8F-403E-8A25-4A4225D4A30D}"/>
              </a:ext>
            </a:extLst>
          </p:cNvPr>
          <p:cNvPicPr>
            <a:picLocks noChangeAspect="1"/>
          </p:cNvPicPr>
          <p:nvPr/>
        </p:nvPicPr>
        <p:blipFill rotWithShape="1">
          <a:blip r:embed="rId7">
            <a:duotone>
              <a:schemeClr val="accent2">
                <a:shade val="45000"/>
                <a:satMod val="135000"/>
              </a:schemeClr>
              <a:prstClr val="white"/>
            </a:duotone>
          </a:blip>
          <a:srcRect l="11252" r="11252"/>
          <a:stretch/>
        </p:blipFill>
        <p:spPr>
          <a:xfrm>
            <a:off x="7317058" y="1284541"/>
            <a:ext cx="348800" cy="450085"/>
          </a:xfrm>
          <a:prstGeom prst="rect">
            <a:avLst/>
          </a:prstGeom>
        </p:spPr>
      </p:pic>
      <p:pic>
        <p:nvPicPr>
          <p:cNvPr id="13" name="Picture 12">
            <a:extLst>
              <a:ext uri="{FF2B5EF4-FFF2-40B4-BE49-F238E27FC236}">
                <a16:creationId xmlns:a16="http://schemas.microsoft.com/office/drawing/2014/main" id="{5375359A-A76B-4096-AA8E-470687DC1F41}"/>
              </a:ext>
            </a:extLst>
          </p:cNvPr>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317936" y="1252817"/>
            <a:ext cx="545452" cy="545452"/>
          </a:xfrm>
          <a:prstGeom prst="rect">
            <a:avLst/>
          </a:prstGeom>
        </p:spPr>
      </p:pic>
      <p:pic>
        <p:nvPicPr>
          <p:cNvPr id="4" name="Graphic 3" descr="Infinity">
            <a:extLst>
              <a:ext uri="{FF2B5EF4-FFF2-40B4-BE49-F238E27FC236}">
                <a16:creationId xmlns:a16="http://schemas.microsoft.com/office/drawing/2014/main" id="{01C16D19-BBCB-4D7E-B2F2-1BFBAD266D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02121" y="1235263"/>
            <a:ext cx="548640" cy="548640"/>
          </a:xfrm>
          <a:prstGeom prst="rect">
            <a:avLst/>
          </a:prstGeom>
        </p:spPr>
      </p:pic>
    </p:spTree>
    <p:extLst>
      <p:ext uri="{BB962C8B-B14F-4D97-AF65-F5344CB8AC3E}">
        <p14:creationId xmlns:p14="http://schemas.microsoft.com/office/powerpoint/2010/main" val="251102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C379012B-2D59-4ECF-80D3-DCD1056523F7}"/>
              </a:ext>
            </a:extLst>
          </p:cNvPr>
          <p:cNvSpPr/>
          <p:nvPr/>
        </p:nvSpPr>
        <p:spPr>
          <a:xfrm>
            <a:off x="168495" y="4856261"/>
            <a:ext cx="2001332" cy="185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9" name="Object 8"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3202" name="think-cell Slide" r:id="rId5" imgW="270" imgH="270" progId="TCLayout.ActiveDocument.1">
                  <p:embed/>
                </p:oleObj>
              </mc:Choice>
              <mc:Fallback>
                <p:oleObj name="think-cell Slide" r:id="rId5" imgW="270" imgH="270" progId="TCLayout.ActiveDocument.1">
                  <p:embed/>
                  <p:pic>
                    <p:nvPicPr>
                      <p:cNvPr id="9" name="Object 8"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2" name="Title 1"/>
          <p:cNvSpPr>
            <a:spLocks noGrp="1"/>
          </p:cNvSpPr>
          <p:nvPr>
            <p:ph type="title"/>
          </p:nvPr>
        </p:nvSpPr>
        <p:spPr/>
        <p:txBody>
          <a:bodyPr/>
          <a:lstStyle/>
          <a:p>
            <a:pPr>
              <a:lnSpc>
                <a:spcPct val="80000"/>
              </a:lnSpc>
            </a:pPr>
            <a:r>
              <a:rPr lang="en-US" sz="2400" cap="none" dirty="0">
                <a:solidFill>
                  <a:schemeClr val="accent2">
                    <a:lumMod val="75000"/>
                  </a:schemeClr>
                </a:solidFill>
              </a:rPr>
              <a:t>CLOSING REFLECTIONS</a:t>
            </a:r>
          </a:p>
        </p:txBody>
      </p:sp>
      <p:sp>
        <p:nvSpPr>
          <p:cNvPr id="6" name="Slide Number Placeholder 5">
            <a:extLst>
              <a:ext uri="{FF2B5EF4-FFF2-40B4-BE49-F238E27FC236}">
                <a16:creationId xmlns:a16="http://schemas.microsoft.com/office/drawing/2014/main" id="{9FB683F8-0A07-4A74-A8A5-85D5930F074B}"/>
              </a:ext>
            </a:extLst>
          </p:cNvPr>
          <p:cNvSpPr>
            <a:spLocks noGrp="1"/>
          </p:cNvSpPr>
          <p:nvPr>
            <p:ph type="sldNum" sz="quarter" idx="4"/>
          </p:nvPr>
        </p:nvSpPr>
        <p:spPr>
          <a:xfrm>
            <a:off x="8351520" y="4895733"/>
            <a:ext cx="499110" cy="156686"/>
          </a:xfrm>
        </p:spPr>
        <p:txBody>
          <a:bodyPr/>
          <a:lstStyle/>
          <a:p>
            <a:pPr defTabSz="685800">
              <a:defRPr/>
            </a:pPr>
            <a:fld id="{337C3EF7-6D2B-4BAD-A453-F9C02696A335}" type="slidenum">
              <a:rPr lang="en-GB">
                <a:solidFill>
                  <a:srgbClr val="242852">
                    <a:lumMod val="50000"/>
                    <a:lumOff val="50000"/>
                  </a:srgbClr>
                </a:solidFill>
                <a:latin typeface="Calibri"/>
              </a:rPr>
              <a:pPr defTabSz="685800">
                <a:defRPr/>
              </a:pPr>
              <a:t>11</a:t>
            </a:fld>
            <a:endParaRPr lang="en-GB" dirty="0">
              <a:solidFill>
                <a:srgbClr val="242852">
                  <a:lumMod val="50000"/>
                  <a:lumOff val="50000"/>
                </a:srgbClr>
              </a:solidFill>
              <a:latin typeface="Calibri"/>
            </a:endParaRPr>
          </a:p>
        </p:txBody>
      </p:sp>
      <p:sp>
        <p:nvSpPr>
          <p:cNvPr id="102" name="Rectangle 101">
            <a:extLst>
              <a:ext uri="{FF2B5EF4-FFF2-40B4-BE49-F238E27FC236}">
                <a16:creationId xmlns:a16="http://schemas.microsoft.com/office/drawing/2014/main" id="{3013090D-29CC-4CE2-986F-968EF80F88FC}"/>
              </a:ext>
            </a:extLst>
          </p:cNvPr>
          <p:cNvSpPr/>
          <p:nvPr/>
        </p:nvSpPr>
        <p:spPr>
          <a:xfrm>
            <a:off x="4759620" y="653142"/>
            <a:ext cx="4151333" cy="4402542"/>
          </a:xfrm>
          <a:prstGeom prst="rect">
            <a:avLst/>
          </a:prstGeom>
          <a:solidFill>
            <a:srgbClr val="00B050">
              <a:alpha val="2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3" name="Rectangle 102">
            <a:extLst>
              <a:ext uri="{FF2B5EF4-FFF2-40B4-BE49-F238E27FC236}">
                <a16:creationId xmlns:a16="http://schemas.microsoft.com/office/drawing/2014/main" id="{C1EC1533-D93F-4067-936C-BB66FC98331D}"/>
              </a:ext>
            </a:extLst>
          </p:cNvPr>
          <p:cNvSpPr/>
          <p:nvPr/>
        </p:nvSpPr>
        <p:spPr>
          <a:xfrm>
            <a:off x="630008" y="653142"/>
            <a:ext cx="4129612" cy="4402542"/>
          </a:xfrm>
          <a:prstGeom prst="rect">
            <a:avLst/>
          </a:prstGeom>
          <a:solidFill>
            <a:srgbClr val="FF0000">
              <a:alpha val="2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4" name="Arrow: Pentagon 103">
            <a:extLst>
              <a:ext uri="{FF2B5EF4-FFF2-40B4-BE49-F238E27FC236}">
                <a16:creationId xmlns:a16="http://schemas.microsoft.com/office/drawing/2014/main" id="{B160C01F-C02D-4662-A0C0-0F6709DCB7F3}"/>
              </a:ext>
            </a:extLst>
          </p:cNvPr>
          <p:cNvSpPr/>
          <p:nvPr/>
        </p:nvSpPr>
        <p:spPr>
          <a:xfrm flipH="1">
            <a:off x="4759619" y="1316788"/>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5" name="Oval 104">
            <a:extLst>
              <a:ext uri="{FF2B5EF4-FFF2-40B4-BE49-F238E27FC236}">
                <a16:creationId xmlns:a16="http://schemas.microsoft.com/office/drawing/2014/main" id="{9D8FE36D-23B0-4260-B1DD-D015AE0442D1}"/>
              </a:ext>
            </a:extLst>
          </p:cNvPr>
          <p:cNvSpPr/>
          <p:nvPr/>
        </p:nvSpPr>
        <p:spPr>
          <a:xfrm>
            <a:off x="7881834" y="1138011"/>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6" name="Oval 105">
            <a:extLst>
              <a:ext uri="{FF2B5EF4-FFF2-40B4-BE49-F238E27FC236}">
                <a16:creationId xmlns:a16="http://schemas.microsoft.com/office/drawing/2014/main" id="{791B59FC-B7F1-42AB-AF24-3EAD55EDCEE5}"/>
              </a:ext>
            </a:extLst>
          </p:cNvPr>
          <p:cNvSpPr/>
          <p:nvPr/>
        </p:nvSpPr>
        <p:spPr>
          <a:xfrm>
            <a:off x="8021065" y="1268150"/>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7" name="Arrow: Chevron 106">
            <a:extLst>
              <a:ext uri="{FF2B5EF4-FFF2-40B4-BE49-F238E27FC236}">
                <a16:creationId xmlns:a16="http://schemas.microsoft.com/office/drawing/2014/main" id="{7022D3AD-18EB-455B-A0AF-D5B8F8729F8B}"/>
              </a:ext>
            </a:extLst>
          </p:cNvPr>
          <p:cNvSpPr/>
          <p:nvPr/>
        </p:nvSpPr>
        <p:spPr>
          <a:xfrm rot="10800000">
            <a:off x="1171949" y="1316788"/>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08" name="Oval 107">
            <a:extLst>
              <a:ext uri="{FF2B5EF4-FFF2-40B4-BE49-F238E27FC236}">
                <a16:creationId xmlns:a16="http://schemas.microsoft.com/office/drawing/2014/main" id="{8D986092-DFBB-4BA7-A69D-ACEB7393E361}"/>
              </a:ext>
            </a:extLst>
          </p:cNvPr>
          <p:cNvSpPr/>
          <p:nvPr/>
        </p:nvSpPr>
        <p:spPr>
          <a:xfrm>
            <a:off x="729271" y="1130990"/>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09" name="Oval 108">
            <a:extLst>
              <a:ext uri="{FF2B5EF4-FFF2-40B4-BE49-F238E27FC236}">
                <a16:creationId xmlns:a16="http://schemas.microsoft.com/office/drawing/2014/main" id="{32D5F234-F777-4DCA-8311-07A18EA4074D}"/>
              </a:ext>
            </a:extLst>
          </p:cNvPr>
          <p:cNvSpPr/>
          <p:nvPr/>
        </p:nvSpPr>
        <p:spPr>
          <a:xfrm>
            <a:off x="850126" y="1262798"/>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0" name="Rectangle 109">
            <a:extLst>
              <a:ext uri="{FF2B5EF4-FFF2-40B4-BE49-F238E27FC236}">
                <a16:creationId xmlns:a16="http://schemas.microsoft.com/office/drawing/2014/main" id="{58DC4149-D887-4668-A319-E39629BD2BEF}"/>
              </a:ext>
            </a:extLst>
          </p:cNvPr>
          <p:cNvSpPr/>
          <p:nvPr/>
        </p:nvSpPr>
        <p:spPr>
          <a:xfrm>
            <a:off x="5128814" y="1440176"/>
            <a:ext cx="2762141"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GROUP BY GROUP RECORD REVIEW IN AS PART OF INITIAL EDA</a:t>
            </a:r>
          </a:p>
        </p:txBody>
      </p:sp>
      <p:sp>
        <p:nvSpPr>
          <p:cNvPr id="115" name="Rectangle 114">
            <a:extLst>
              <a:ext uri="{FF2B5EF4-FFF2-40B4-BE49-F238E27FC236}">
                <a16:creationId xmlns:a16="http://schemas.microsoft.com/office/drawing/2014/main" id="{0F40EBD1-7330-4CB1-A04D-1EB3455AAE22}"/>
              </a:ext>
            </a:extLst>
          </p:cNvPr>
          <p:cNvSpPr/>
          <p:nvPr/>
        </p:nvSpPr>
        <p:spPr>
          <a:xfrm>
            <a:off x="1691104" y="1366255"/>
            <a:ext cx="2740282" cy="32452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LOW ACCURACY IN 6% of target groups discovered post model building</a:t>
            </a:r>
          </a:p>
        </p:txBody>
      </p:sp>
      <p:sp>
        <p:nvSpPr>
          <p:cNvPr id="116" name="Arrow: Pentagon 115">
            <a:extLst>
              <a:ext uri="{FF2B5EF4-FFF2-40B4-BE49-F238E27FC236}">
                <a16:creationId xmlns:a16="http://schemas.microsoft.com/office/drawing/2014/main" id="{2B889864-23BE-4197-A066-90CA4BAD19CF}"/>
              </a:ext>
            </a:extLst>
          </p:cNvPr>
          <p:cNvSpPr/>
          <p:nvPr/>
        </p:nvSpPr>
        <p:spPr>
          <a:xfrm flipH="1">
            <a:off x="4759619" y="2317411"/>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7" name="Oval 116">
            <a:extLst>
              <a:ext uri="{FF2B5EF4-FFF2-40B4-BE49-F238E27FC236}">
                <a16:creationId xmlns:a16="http://schemas.microsoft.com/office/drawing/2014/main" id="{C5977FF2-0271-47A1-9A84-8A4F214A9D94}"/>
              </a:ext>
            </a:extLst>
          </p:cNvPr>
          <p:cNvSpPr/>
          <p:nvPr/>
        </p:nvSpPr>
        <p:spPr>
          <a:xfrm>
            <a:off x="7881834" y="2138635"/>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8" name="Oval 117">
            <a:extLst>
              <a:ext uri="{FF2B5EF4-FFF2-40B4-BE49-F238E27FC236}">
                <a16:creationId xmlns:a16="http://schemas.microsoft.com/office/drawing/2014/main" id="{1D480C04-0EF1-4D8A-BAE8-800ACC1DF2A3}"/>
              </a:ext>
            </a:extLst>
          </p:cNvPr>
          <p:cNvSpPr/>
          <p:nvPr/>
        </p:nvSpPr>
        <p:spPr>
          <a:xfrm>
            <a:off x="8031113" y="2278821"/>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9" name="Arrow: Chevron 118">
            <a:extLst>
              <a:ext uri="{FF2B5EF4-FFF2-40B4-BE49-F238E27FC236}">
                <a16:creationId xmlns:a16="http://schemas.microsoft.com/office/drawing/2014/main" id="{0FB26755-3F75-49FB-B347-0215CB41294A}"/>
              </a:ext>
            </a:extLst>
          </p:cNvPr>
          <p:cNvSpPr/>
          <p:nvPr/>
        </p:nvSpPr>
        <p:spPr>
          <a:xfrm rot="10800000">
            <a:off x="1171949" y="2317412"/>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20" name="Oval 119">
            <a:extLst>
              <a:ext uri="{FF2B5EF4-FFF2-40B4-BE49-F238E27FC236}">
                <a16:creationId xmlns:a16="http://schemas.microsoft.com/office/drawing/2014/main" id="{5F268EF7-D5EF-42EC-B123-06672E77524B}"/>
              </a:ext>
            </a:extLst>
          </p:cNvPr>
          <p:cNvSpPr/>
          <p:nvPr/>
        </p:nvSpPr>
        <p:spPr>
          <a:xfrm>
            <a:off x="729271" y="2131613"/>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21" name="Oval 120">
            <a:extLst>
              <a:ext uri="{FF2B5EF4-FFF2-40B4-BE49-F238E27FC236}">
                <a16:creationId xmlns:a16="http://schemas.microsoft.com/office/drawing/2014/main" id="{664BD854-561E-4582-B099-E71D39A07C80}"/>
              </a:ext>
            </a:extLst>
          </p:cNvPr>
          <p:cNvSpPr/>
          <p:nvPr/>
        </p:nvSpPr>
        <p:spPr>
          <a:xfrm>
            <a:off x="850126" y="2263421"/>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2" name="Rectangle 121">
            <a:extLst>
              <a:ext uri="{FF2B5EF4-FFF2-40B4-BE49-F238E27FC236}">
                <a16:creationId xmlns:a16="http://schemas.microsoft.com/office/drawing/2014/main" id="{71EEBC16-5DF7-49EC-82CD-61946E431377}"/>
              </a:ext>
            </a:extLst>
          </p:cNvPr>
          <p:cNvSpPr/>
          <p:nvPr/>
        </p:nvSpPr>
        <p:spPr>
          <a:xfrm>
            <a:off x="5138863" y="2385539"/>
            <a:ext cx="2689103"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DETERMINATION OF VALUE OF EVERY FEATURE/COLUMN PRIOR TO CLEANING</a:t>
            </a:r>
          </a:p>
        </p:txBody>
      </p:sp>
      <p:sp>
        <p:nvSpPr>
          <p:cNvPr id="123" name="Rectangle 122">
            <a:extLst>
              <a:ext uri="{FF2B5EF4-FFF2-40B4-BE49-F238E27FC236}">
                <a16:creationId xmlns:a16="http://schemas.microsoft.com/office/drawing/2014/main" id="{4BB2043C-611B-4B53-8745-D6FCC36589D7}"/>
              </a:ext>
            </a:extLst>
          </p:cNvPr>
          <p:cNvSpPr/>
          <p:nvPr/>
        </p:nvSpPr>
        <p:spPr>
          <a:xfrm>
            <a:off x="1681302" y="2439290"/>
            <a:ext cx="285691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Accuracy reduction due to data loss in cleaning data</a:t>
            </a:r>
          </a:p>
        </p:txBody>
      </p:sp>
      <p:pic>
        <p:nvPicPr>
          <p:cNvPr id="125" name="Graphic 124" descr="Playbook">
            <a:extLst>
              <a:ext uri="{FF2B5EF4-FFF2-40B4-BE49-F238E27FC236}">
                <a16:creationId xmlns:a16="http://schemas.microsoft.com/office/drawing/2014/main" id="{F6E70402-DDBB-4577-954F-0E2A4D1C5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2737" y="2313479"/>
            <a:ext cx="563387" cy="563387"/>
          </a:xfrm>
          <a:prstGeom prst="rect">
            <a:avLst/>
          </a:prstGeom>
        </p:spPr>
      </p:pic>
      <p:sp>
        <p:nvSpPr>
          <p:cNvPr id="126" name="Arrow: Pentagon 125">
            <a:extLst>
              <a:ext uri="{FF2B5EF4-FFF2-40B4-BE49-F238E27FC236}">
                <a16:creationId xmlns:a16="http://schemas.microsoft.com/office/drawing/2014/main" id="{12E90A6E-03F0-4CBF-940F-BD47107B6110}"/>
              </a:ext>
            </a:extLst>
          </p:cNvPr>
          <p:cNvSpPr/>
          <p:nvPr/>
        </p:nvSpPr>
        <p:spPr>
          <a:xfrm flipH="1">
            <a:off x="4759619" y="3292668"/>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7" name="Oval 126">
            <a:extLst>
              <a:ext uri="{FF2B5EF4-FFF2-40B4-BE49-F238E27FC236}">
                <a16:creationId xmlns:a16="http://schemas.microsoft.com/office/drawing/2014/main" id="{2FDB88AE-9657-4889-8BD6-3F71C5A6495E}"/>
              </a:ext>
            </a:extLst>
          </p:cNvPr>
          <p:cNvSpPr/>
          <p:nvPr/>
        </p:nvSpPr>
        <p:spPr>
          <a:xfrm>
            <a:off x="7881834" y="3113891"/>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8" name="Oval 127">
            <a:extLst>
              <a:ext uri="{FF2B5EF4-FFF2-40B4-BE49-F238E27FC236}">
                <a16:creationId xmlns:a16="http://schemas.microsoft.com/office/drawing/2014/main" id="{30F9B021-15A2-43DD-B2E1-D04C9F9F5EAD}"/>
              </a:ext>
            </a:extLst>
          </p:cNvPr>
          <p:cNvSpPr/>
          <p:nvPr/>
        </p:nvSpPr>
        <p:spPr>
          <a:xfrm>
            <a:off x="8021065" y="3254078"/>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9" name="Arrow: Chevron 128">
            <a:extLst>
              <a:ext uri="{FF2B5EF4-FFF2-40B4-BE49-F238E27FC236}">
                <a16:creationId xmlns:a16="http://schemas.microsoft.com/office/drawing/2014/main" id="{41DE2489-4C97-4CBC-8AB9-98A628405B55}"/>
              </a:ext>
            </a:extLst>
          </p:cNvPr>
          <p:cNvSpPr/>
          <p:nvPr/>
        </p:nvSpPr>
        <p:spPr>
          <a:xfrm rot="10800000">
            <a:off x="1171949" y="3292669"/>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30" name="Oval 129">
            <a:extLst>
              <a:ext uri="{FF2B5EF4-FFF2-40B4-BE49-F238E27FC236}">
                <a16:creationId xmlns:a16="http://schemas.microsoft.com/office/drawing/2014/main" id="{E00E12E1-E152-4A3C-A8A8-C024F2F1F6A8}"/>
              </a:ext>
            </a:extLst>
          </p:cNvPr>
          <p:cNvSpPr/>
          <p:nvPr/>
        </p:nvSpPr>
        <p:spPr>
          <a:xfrm>
            <a:off x="729271" y="3106870"/>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31" name="Oval 130">
            <a:extLst>
              <a:ext uri="{FF2B5EF4-FFF2-40B4-BE49-F238E27FC236}">
                <a16:creationId xmlns:a16="http://schemas.microsoft.com/office/drawing/2014/main" id="{4B4176C8-8249-40DC-8004-1D93882467D0}"/>
              </a:ext>
            </a:extLst>
          </p:cNvPr>
          <p:cNvSpPr/>
          <p:nvPr/>
        </p:nvSpPr>
        <p:spPr>
          <a:xfrm>
            <a:off x="850126" y="3238678"/>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2" name="Rectangle 131">
            <a:extLst>
              <a:ext uri="{FF2B5EF4-FFF2-40B4-BE49-F238E27FC236}">
                <a16:creationId xmlns:a16="http://schemas.microsoft.com/office/drawing/2014/main" id="{C42614E6-9B8A-450B-841E-99F71348938D}"/>
              </a:ext>
            </a:extLst>
          </p:cNvPr>
          <p:cNvSpPr/>
          <p:nvPr/>
        </p:nvSpPr>
        <p:spPr>
          <a:xfrm>
            <a:off x="5138862" y="3345408"/>
            <a:ext cx="2721831"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GRADUAL GRADATION OF HYPERPARAMETERS FROM DEFAULT SETTINGS</a:t>
            </a:r>
          </a:p>
        </p:txBody>
      </p:sp>
      <p:sp>
        <p:nvSpPr>
          <p:cNvPr id="133" name="Rectangle 132">
            <a:extLst>
              <a:ext uri="{FF2B5EF4-FFF2-40B4-BE49-F238E27FC236}">
                <a16:creationId xmlns:a16="http://schemas.microsoft.com/office/drawing/2014/main" id="{840FE663-8063-4E62-8D7D-2197E7E85472}"/>
              </a:ext>
            </a:extLst>
          </p:cNvPr>
          <p:cNvSpPr/>
          <p:nvPr/>
        </p:nvSpPr>
        <p:spPr>
          <a:xfrm>
            <a:off x="1681302" y="3355132"/>
            <a:ext cx="285691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LARGE DEVIATION FROM BASE HYPERPARAMETERS DURING TUNING CAUSING LOSS OF EFFORT</a:t>
            </a:r>
          </a:p>
        </p:txBody>
      </p:sp>
      <p:pic>
        <p:nvPicPr>
          <p:cNvPr id="135" name="Picture 134">
            <a:extLst>
              <a:ext uri="{FF2B5EF4-FFF2-40B4-BE49-F238E27FC236}">
                <a16:creationId xmlns:a16="http://schemas.microsoft.com/office/drawing/2014/main" id="{270E1E88-3FA6-435F-8BA8-7E2ACE88D274}"/>
              </a:ext>
            </a:extLst>
          </p:cNvPr>
          <p:cNvPicPr>
            <a:picLocks noChangeAspect="1"/>
          </p:cNvPicPr>
          <p:nvPr/>
        </p:nvPicPr>
        <p:blipFill>
          <a:blip r:embed="rId9">
            <a:biLevel thresh="25000"/>
          </a:blip>
          <a:stretch>
            <a:fillRect/>
          </a:stretch>
        </p:blipFill>
        <p:spPr>
          <a:xfrm>
            <a:off x="8007765" y="3243190"/>
            <a:ext cx="639769" cy="639769"/>
          </a:xfrm>
          <a:prstGeom prst="rect">
            <a:avLst/>
          </a:prstGeom>
          <a:ln>
            <a:noFill/>
          </a:ln>
        </p:spPr>
      </p:pic>
      <p:sp>
        <p:nvSpPr>
          <p:cNvPr id="136" name="Arrow: Pentagon 135">
            <a:extLst>
              <a:ext uri="{FF2B5EF4-FFF2-40B4-BE49-F238E27FC236}">
                <a16:creationId xmlns:a16="http://schemas.microsoft.com/office/drawing/2014/main" id="{179A8A75-717D-42CA-B22E-564E7C839DF0}"/>
              </a:ext>
            </a:extLst>
          </p:cNvPr>
          <p:cNvSpPr/>
          <p:nvPr/>
        </p:nvSpPr>
        <p:spPr>
          <a:xfrm flipH="1">
            <a:off x="4759619" y="4293031"/>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7" name="Oval 136">
            <a:extLst>
              <a:ext uri="{FF2B5EF4-FFF2-40B4-BE49-F238E27FC236}">
                <a16:creationId xmlns:a16="http://schemas.microsoft.com/office/drawing/2014/main" id="{A3403894-E021-4976-BCA5-3A0D60D00A5E}"/>
              </a:ext>
            </a:extLst>
          </p:cNvPr>
          <p:cNvSpPr/>
          <p:nvPr/>
        </p:nvSpPr>
        <p:spPr>
          <a:xfrm>
            <a:off x="7881834" y="4114254"/>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8" name="Oval 137">
            <a:extLst>
              <a:ext uri="{FF2B5EF4-FFF2-40B4-BE49-F238E27FC236}">
                <a16:creationId xmlns:a16="http://schemas.microsoft.com/office/drawing/2014/main" id="{4E5607C2-20DE-4A26-B247-B074731E6376}"/>
              </a:ext>
            </a:extLst>
          </p:cNvPr>
          <p:cNvSpPr/>
          <p:nvPr/>
        </p:nvSpPr>
        <p:spPr>
          <a:xfrm>
            <a:off x="8031113" y="4244393"/>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9" name="Arrow: Chevron 138">
            <a:extLst>
              <a:ext uri="{FF2B5EF4-FFF2-40B4-BE49-F238E27FC236}">
                <a16:creationId xmlns:a16="http://schemas.microsoft.com/office/drawing/2014/main" id="{D8EF8375-B8F3-4B35-A66F-7FC6C5158C71}"/>
              </a:ext>
            </a:extLst>
          </p:cNvPr>
          <p:cNvSpPr/>
          <p:nvPr/>
        </p:nvSpPr>
        <p:spPr>
          <a:xfrm rot="10800000">
            <a:off x="1171949" y="4293031"/>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40" name="Oval 139">
            <a:extLst>
              <a:ext uri="{FF2B5EF4-FFF2-40B4-BE49-F238E27FC236}">
                <a16:creationId xmlns:a16="http://schemas.microsoft.com/office/drawing/2014/main" id="{60C8577B-C7DD-43AE-A46C-4D19D7EF2AE3}"/>
              </a:ext>
            </a:extLst>
          </p:cNvPr>
          <p:cNvSpPr/>
          <p:nvPr/>
        </p:nvSpPr>
        <p:spPr>
          <a:xfrm>
            <a:off x="729271" y="4107233"/>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41" name="Oval 140">
            <a:extLst>
              <a:ext uri="{FF2B5EF4-FFF2-40B4-BE49-F238E27FC236}">
                <a16:creationId xmlns:a16="http://schemas.microsoft.com/office/drawing/2014/main" id="{B3910EE9-F474-496A-8F40-71C4EDDC6DB6}"/>
              </a:ext>
            </a:extLst>
          </p:cNvPr>
          <p:cNvSpPr/>
          <p:nvPr/>
        </p:nvSpPr>
        <p:spPr>
          <a:xfrm>
            <a:off x="850126" y="4239041"/>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2" name="Rectangle 141">
            <a:extLst>
              <a:ext uri="{FF2B5EF4-FFF2-40B4-BE49-F238E27FC236}">
                <a16:creationId xmlns:a16="http://schemas.microsoft.com/office/drawing/2014/main" id="{AEB798F1-5297-48DD-9B42-584E9557616E}"/>
              </a:ext>
            </a:extLst>
          </p:cNvPr>
          <p:cNvSpPr/>
          <p:nvPr/>
        </p:nvSpPr>
        <p:spPr>
          <a:xfrm>
            <a:off x="5138863" y="4421187"/>
            <a:ext cx="2689103"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STACKING OR MERGING MODELS MAY IMPROVE ACCURACY</a:t>
            </a:r>
          </a:p>
        </p:txBody>
      </p:sp>
      <p:sp>
        <p:nvSpPr>
          <p:cNvPr id="143" name="Rectangle 142">
            <a:extLst>
              <a:ext uri="{FF2B5EF4-FFF2-40B4-BE49-F238E27FC236}">
                <a16:creationId xmlns:a16="http://schemas.microsoft.com/office/drawing/2014/main" id="{EFF080A8-591E-4ABA-932D-84DD0F6341FE}"/>
              </a:ext>
            </a:extLst>
          </p:cNvPr>
          <p:cNvSpPr/>
          <p:nvPr/>
        </p:nvSpPr>
        <p:spPr>
          <a:xfrm>
            <a:off x="1681302" y="4409707"/>
            <a:ext cx="275008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A SINGLE MODEL DOES NOT SUFFICE FOR ALL INFORMATION</a:t>
            </a:r>
          </a:p>
        </p:txBody>
      </p:sp>
      <p:pic>
        <p:nvPicPr>
          <p:cNvPr id="145" name="Graphic 144" descr="Target">
            <a:extLst>
              <a:ext uri="{FF2B5EF4-FFF2-40B4-BE49-F238E27FC236}">
                <a16:creationId xmlns:a16="http://schemas.microsoft.com/office/drawing/2014/main" id="{351A2D85-8A98-4E60-B2F3-143E6873B0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8404" y="4218277"/>
            <a:ext cx="661989" cy="661989"/>
          </a:xfrm>
          <a:prstGeom prst="rect">
            <a:avLst/>
          </a:prstGeom>
        </p:spPr>
      </p:pic>
      <p:sp>
        <p:nvSpPr>
          <p:cNvPr id="146" name="Arrow: Up-Down 145">
            <a:extLst>
              <a:ext uri="{FF2B5EF4-FFF2-40B4-BE49-F238E27FC236}">
                <a16:creationId xmlns:a16="http://schemas.microsoft.com/office/drawing/2014/main" id="{F4F06E17-9AF8-4E75-B657-D87B349514D2}"/>
              </a:ext>
            </a:extLst>
          </p:cNvPr>
          <p:cNvSpPr/>
          <p:nvPr/>
        </p:nvSpPr>
        <p:spPr>
          <a:xfrm>
            <a:off x="321960" y="1159564"/>
            <a:ext cx="274320" cy="1920240"/>
          </a:xfrm>
          <a:prstGeom prst="upDownArrow">
            <a:avLst/>
          </a:prstGeom>
          <a:solidFill>
            <a:srgbClr val="FFFFFF">
              <a:lumMod val="5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7" name="Arrow: Up-Down 146">
            <a:extLst>
              <a:ext uri="{FF2B5EF4-FFF2-40B4-BE49-F238E27FC236}">
                <a16:creationId xmlns:a16="http://schemas.microsoft.com/office/drawing/2014/main" id="{BF533236-F4D5-4C98-B26B-493D197819AC}"/>
              </a:ext>
            </a:extLst>
          </p:cNvPr>
          <p:cNvSpPr/>
          <p:nvPr/>
        </p:nvSpPr>
        <p:spPr>
          <a:xfrm>
            <a:off x="321960" y="3135444"/>
            <a:ext cx="274320" cy="1920240"/>
          </a:xfrm>
          <a:prstGeom prst="upDownArrow">
            <a:avLst/>
          </a:prstGeom>
          <a:solidFill>
            <a:srgbClr val="FFFFFF">
              <a:lumMod val="5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8" name="TextBox 147">
            <a:extLst>
              <a:ext uri="{FF2B5EF4-FFF2-40B4-BE49-F238E27FC236}">
                <a16:creationId xmlns:a16="http://schemas.microsoft.com/office/drawing/2014/main" id="{C76D923B-08EC-49B7-BA1C-DE634B798A8A}"/>
              </a:ext>
            </a:extLst>
          </p:cNvPr>
          <p:cNvSpPr txBox="1"/>
          <p:nvPr/>
        </p:nvSpPr>
        <p:spPr>
          <a:xfrm rot="16200000">
            <a:off x="-418632" y="1927551"/>
            <a:ext cx="1385888" cy="270465"/>
          </a:xfrm>
          <a:prstGeom prst="rect">
            <a:avLst/>
          </a:prstGeom>
        </p:spPr>
        <p:txBody>
          <a:bodyPr vert="horz" wrap="none" lIns="0" tIns="0" rIns="0" bIns="0" rtlCol="0">
            <a:noAutofit/>
          </a:bodyPr>
          <a:lstStyle/>
          <a:p>
            <a:pPr algn="ctr" defTabSz="342900"/>
            <a:r>
              <a:rPr lang="en-US" sz="1050" b="1" dirty="0">
                <a:solidFill>
                  <a:srgbClr val="000000"/>
                </a:solidFill>
                <a:latin typeface="Graphik"/>
              </a:rPr>
              <a:t>DATA</a:t>
            </a:r>
          </a:p>
        </p:txBody>
      </p:sp>
      <p:sp>
        <p:nvSpPr>
          <p:cNvPr id="149" name="TextBox 148">
            <a:extLst>
              <a:ext uri="{FF2B5EF4-FFF2-40B4-BE49-F238E27FC236}">
                <a16:creationId xmlns:a16="http://schemas.microsoft.com/office/drawing/2014/main" id="{BC311CA3-E603-4E66-AD82-1CE3C837F589}"/>
              </a:ext>
            </a:extLst>
          </p:cNvPr>
          <p:cNvSpPr txBox="1"/>
          <p:nvPr/>
        </p:nvSpPr>
        <p:spPr>
          <a:xfrm rot="16200000">
            <a:off x="-418632" y="4070224"/>
            <a:ext cx="1385888" cy="270465"/>
          </a:xfrm>
          <a:prstGeom prst="rect">
            <a:avLst/>
          </a:prstGeom>
        </p:spPr>
        <p:txBody>
          <a:bodyPr vert="horz" wrap="none" lIns="0" tIns="0" rIns="0" bIns="0" rtlCol="0">
            <a:noAutofit/>
          </a:bodyPr>
          <a:lstStyle/>
          <a:p>
            <a:pPr algn="ctr" defTabSz="342900"/>
            <a:r>
              <a:rPr lang="en-US" sz="1050" b="1" dirty="0">
                <a:solidFill>
                  <a:srgbClr val="000000"/>
                </a:solidFill>
                <a:latin typeface="Graphik"/>
              </a:rPr>
              <a:t>MODEL</a:t>
            </a:r>
          </a:p>
        </p:txBody>
      </p:sp>
      <p:sp>
        <p:nvSpPr>
          <p:cNvPr id="150" name="Rectangle 149">
            <a:extLst>
              <a:ext uri="{FF2B5EF4-FFF2-40B4-BE49-F238E27FC236}">
                <a16:creationId xmlns:a16="http://schemas.microsoft.com/office/drawing/2014/main" id="{F5CDD941-FDD8-4F84-84CF-C9D8E19B4E9A}"/>
              </a:ext>
            </a:extLst>
          </p:cNvPr>
          <p:cNvSpPr/>
          <p:nvPr/>
        </p:nvSpPr>
        <p:spPr>
          <a:xfrm>
            <a:off x="630008" y="653142"/>
            <a:ext cx="4129612" cy="422706"/>
          </a:xfrm>
          <a:prstGeom prst="rect">
            <a:avLst/>
          </a:prstGeom>
          <a:solidFill>
            <a:schemeClr val="accent3">
              <a:lumMod val="75000"/>
            </a:schemeClr>
          </a:solidFill>
          <a:ln w="9525" cap="flat" cmpd="sng" algn="ctr">
            <a:noFill/>
            <a:prstDash val="solid"/>
          </a:ln>
          <a:effectLst/>
        </p:spPr>
        <p:txBody>
          <a:bodyPr rtlCol="0" anchor="ctr"/>
          <a:lstStyle/>
          <a:p>
            <a:pPr algn="ctr" defTabSz="342900">
              <a:defRPr/>
            </a:pPr>
            <a:r>
              <a:rPr lang="en-US" sz="1500" b="1" kern="0" dirty="0">
                <a:solidFill>
                  <a:srgbClr val="FFFFFF"/>
                </a:solidFill>
                <a:latin typeface="Graphik"/>
              </a:rPr>
              <a:t>OBSERVATION</a:t>
            </a:r>
          </a:p>
        </p:txBody>
      </p:sp>
      <p:sp>
        <p:nvSpPr>
          <p:cNvPr id="151" name="Rectangle 150">
            <a:extLst>
              <a:ext uri="{FF2B5EF4-FFF2-40B4-BE49-F238E27FC236}">
                <a16:creationId xmlns:a16="http://schemas.microsoft.com/office/drawing/2014/main" id="{D88CFFA0-D13F-4B99-9D59-ED83242B3436}"/>
              </a:ext>
            </a:extLst>
          </p:cNvPr>
          <p:cNvSpPr/>
          <p:nvPr/>
        </p:nvSpPr>
        <p:spPr>
          <a:xfrm>
            <a:off x="4759620" y="653142"/>
            <a:ext cx="4151333" cy="422706"/>
          </a:xfrm>
          <a:prstGeom prst="rect">
            <a:avLst/>
          </a:prstGeom>
          <a:solidFill>
            <a:schemeClr val="accent2">
              <a:lumMod val="20000"/>
              <a:lumOff val="80000"/>
            </a:schemeClr>
          </a:solidFill>
          <a:ln w="9525" cap="flat" cmpd="sng" algn="ctr">
            <a:noFill/>
            <a:prstDash val="solid"/>
          </a:ln>
          <a:effectLst/>
        </p:spPr>
        <p:txBody>
          <a:bodyPr rtlCol="0" anchor="ctr"/>
          <a:lstStyle/>
          <a:p>
            <a:pPr algn="ctr" defTabSz="342900">
              <a:defRPr/>
            </a:pPr>
            <a:r>
              <a:rPr lang="en-US" sz="1500" b="1" kern="0" dirty="0">
                <a:solidFill>
                  <a:srgbClr val="000000"/>
                </a:solidFill>
                <a:latin typeface="Graphik"/>
              </a:rPr>
              <a:t>LEARNING FOR FUTURE</a:t>
            </a:r>
          </a:p>
        </p:txBody>
      </p:sp>
      <p:pic>
        <p:nvPicPr>
          <p:cNvPr id="8" name="Graphic 7" descr="Eyes">
            <a:extLst>
              <a:ext uri="{FF2B5EF4-FFF2-40B4-BE49-F238E27FC236}">
                <a16:creationId xmlns:a16="http://schemas.microsoft.com/office/drawing/2014/main" id="{61F6F743-F1A4-46D2-9A57-4A723BFA1B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28534" y="1273643"/>
            <a:ext cx="592003" cy="592003"/>
          </a:xfrm>
          <a:prstGeom prst="rect">
            <a:avLst/>
          </a:prstGeom>
        </p:spPr>
      </p:pic>
      <p:pic>
        <p:nvPicPr>
          <p:cNvPr id="11" name="Graphic 10" descr="Recycle">
            <a:extLst>
              <a:ext uri="{FF2B5EF4-FFF2-40B4-BE49-F238E27FC236}">
                <a16:creationId xmlns:a16="http://schemas.microsoft.com/office/drawing/2014/main" id="{45B5391D-6ECD-4CBD-8D5C-639949FDAC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750" y="3265959"/>
            <a:ext cx="617220" cy="617220"/>
          </a:xfrm>
          <a:prstGeom prst="rect">
            <a:avLst/>
          </a:prstGeom>
        </p:spPr>
      </p:pic>
      <p:pic>
        <p:nvPicPr>
          <p:cNvPr id="7" name="Graphic 6" descr="Bar graph with downward trend">
            <a:extLst>
              <a:ext uri="{FF2B5EF4-FFF2-40B4-BE49-F238E27FC236}">
                <a16:creationId xmlns:a16="http://schemas.microsoft.com/office/drawing/2014/main" id="{1F3EE634-0697-4142-BF32-86945D77C3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5518" y="1278271"/>
            <a:ext cx="566928" cy="566928"/>
          </a:xfrm>
          <a:prstGeom prst="rect">
            <a:avLst/>
          </a:prstGeom>
        </p:spPr>
      </p:pic>
      <p:sp>
        <p:nvSpPr>
          <p:cNvPr id="10" name="Arrow: Down 9">
            <a:extLst>
              <a:ext uri="{FF2B5EF4-FFF2-40B4-BE49-F238E27FC236}">
                <a16:creationId xmlns:a16="http://schemas.microsoft.com/office/drawing/2014/main" id="{5039DFB7-BADA-43E2-86CF-BD8195E10442}"/>
              </a:ext>
            </a:extLst>
          </p:cNvPr>
          <p:cNvSpPr/>
          <p:nvPr/>
        </p:nvSpPr>
        <p:spPr>
          <a:xfrm>
            <a:off x="914968" y="2319208"/>
            <a:ext cx="484632" cy="505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Link">
            <a:extLst>
              <a:ext uri="{FF2B5EF4-FFF2-40B4-BE49-F238E27FC236}">
                <a16:creationId xmlns:a16="http://schemas.microsoft.com/office/drawing/2014/main" id="{54605846-6D7C-46D2-BA78-2309299567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43925" y="4262844"/>
            <a:ext cx="594360" cy="594360"/>
          </a:xfrm>
          <a:prstGeom prst="rect">
            <a:avLst/>
          </a:prstGeom>
        </p:spPr>
      </p:pic>
    </p:spTree>
    <p:extLst>
      <p:ext uri="{BB962C8B-B14F-4D97-AF65-F5344CB8AC3E}">
        <p14:creationId xmlns:p14="http://schemas.microsoft.com/office/powerpoint/2010/main" val="416921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34CB-AA33-4365-95EB-377548670EF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83DE8F-BAC8-4D9A-8909-DFD940FBC6BE}"/>
              </a:ext>
            </a:extLst>
          </p:cNvPr>
          <p:cNvSpPr>
            <a:spLocks noGrp="1"/>
          </p:cNvSpPr>
          <p:nvPr>
            <p:ph type="sldNum" sz="quarter" idx="4"/>
          </p:nvPr>
        </p:nvSpPr>
        <p:spPr/>
        <p:txBody>
          <a:bodyPr/>
          <a:lstStyle/>
          <a:p>
            <a:fld id="{337C3EF7-6D2B-4BAD-A453-F9C02696A335}" type="slidenum">
              <a:rPr lang="en-GB" smtClean="0"/>
              <a:pPr/>
              <a:t>12</a:t>
            </a:fld>
            <a:endParaRPr lang="en-GB" dirty="0"/>
          </a:p>
        </p:txBody>
      </p:sp>
      <p:pic>
        <p:nvPicPr>
          <p:cNvPr id="5" name="Picture 4">
            <a:extLst>
              <a:ext uri="{FF2B5EF4-FFF2-40B4-BE49-F238E27FC236}">
                <a16:creationId xmlns:a16="http://schemas.microsoft.com/office/drawing/2014/main" id="{6398F131-68AA-4903-AFB9-8D3FD2E279EE}"/>
              </a:ext>
            </a:extLst>
          </p:cNvPr>
          <p:cNvPicPr>
            <a:picLocks noChangeAspect="1"/>
          </p:cNvPicPr>
          <p:nvPr/>
        </p:nvPicPr>
        <p:blipFill rotWithShape="1">
          <a:blip r:embed="rId2"/>
          <a:srcRect l="34638" t="39582" r="22681" b="18060"/>
          <a:stretch/>
        </p:blipFill>
        <p:spPr>
          <a:xfrm>
            <a:off x="4698378" y="735290"/>
            <a:ext cx="3902697" cy="2177592"/>
          </a:xfrm>
          <a:prstGeom prst="rect">
            <a:avLst/>
          </a:prstGeom>
        </p:spPr>
      </p:pic>
      <p:pic>
        <p:nvPicPr>
          <p:cNvPr id="6" name="Picture 5">
            <a:extLst>
              <a:ext uri="{FF2B5EF4-FFF2-40B4-BE49-F238E27FC236}">
                <a16:creationId xmlns:a16="http://schemas.microsoft.com/office/drawing/2014/main" id="{357FA2FB-E192-4CEF-80F8-C6D4BC3353DE}"/>
              </a:ext>
            </a:extLst>
          </p:cNvPr>
          <p:cNvPicPr>
            <a:picLocks noChangeAspect="1"/>
          </p:cNvPicPr>
          <p:nvPr/>
        </p:nvPicPr>
        <p:blipFill rotWithShape="1">
          <a:blip r:embed="rId3"/>
          <a:srcRect l="34070" t="39400" r="22528" b="17326"/>
          <a:stretch/>
        </p:blipFill>
        <p:spPr>
          <a:xfrm>
            <a:off x="542925" y="735290"/>
            <a:ext cx="3968685" cy="2224726"/>
          </a:xfrm>
          <a:prstGeom prst="rect">
            <a:avLst/>
          </a:prstGeom>
        </p:spPr>
      </p:pic>
    </p:spTree>
    <p:extLst>
      <p:ext uri="{BB962C8B-B14F-4D97-AF65-F5344CB8AC3E}">
        <p14:creationId xmlns:p14="http://schemas.microsoft.com/office/powerpoint/2010/main" val="423313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96CCB-1DBE-4C2C-A9DC-3933A9BE9F0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671CF03-000D-4B56-BAA2-40CE3C77A3DA}"/>
              </a:ext>
            </a:extLst>
          </p:cNvPr>
          <p:cNvSpPr>
            <a:spLocks noGrp="1"/>
          </p:cNvSpPr>
          <p:nvPr>
            <p:ph type="sldNum" sz="quarter" idx="4"/>
          </p:nvPr>
        </p:nvSpPr>
        <p:spPr/>
        <p:txBody>
          <a:bodyPr/>
          <a:lstStyle/>
          <a:p>
            <a:fld id="{337C3EF7-6D2B-4BAD-A453-F9C02696A335}" type="slidenum">
              <a:rPr lang="en-GB" smtClean="0"/>
              <a:pPr/>
              <a:t>13</a:t>
            </a:fld>
            <a:endParaRPr lang="en-GB" dirty="0"/>
          </a:p>
        </p:txBody>
      </p:sp>
      <p:pic>
        <p:nvPicPr>
          <p:cNvPr id="4" name="Picture 3">
            <a:extLst>
              <a:ext uri="{FF2B5EF4-FFF2-40B4-BE49-F238E27FC236}">
                <a16:creationId xmlns:a16="http://schemas.microsoft.com/office/drawing/2014/main" id="{C704215A-6E30-4A5E-8D2E-A21D0BFF6C2E}"/>
              </a:ext>
            </a:extLst>
          </p:cNvPr>
          <p:cNvPicPr>
            <a:picLocks noChangeAspect="1"/>
          </p:cNvPicPr>
          <p:nvPr/>
        </p:nvPicPr>
        <p:blipFill rotWithShape="1">
          <a:blip r:embed="rId2"/>
          <a:srcRect l="7423" t="14278" r="928" b="4795"/>
          <a:stretch/>
        </p:blipFill>
        <p:spPr>
          <a:xfrm>
            <a:off x="297180" y="644142"/>
            <a:ext cx="8380429" cy="4160442"/>
          </a:xfrm>
          <a:prstGeom prst="rect">
            <a:avLst/>
          </a:prstGeom>
        </p:spPr>
      </p:pic>
    </p:spTree>
    <p:extLst>
      <p:ext uri="{BB962C8B-B14F-4D97-AF65-F5344CB8AC3E}">
        <p14:creationId xmlns:p14="http://schemas.microsoft.com/office/powerpoint/2010/main" val="207410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15E-37E7-46AC-8FC0-3A9E2FAF94B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3D8A328-53A8-4D64-93C9-6DAA29BAF968}"/>
              </a:ext>
            </a:extLst>
          </p:cNvPr>
          <p:cNvSpPr>
            <a:spLocks noGrp="1"/>
          </p:cNvSpPr>
          <p:nvPr>
            <p:ph type="sldNum" sz="quarter" idx="4"/>
          </p:nvPr>
        </p:nvSpPr>
        <p:spPr/>
        <p:txBody>
          <a:bodyPr/>
          <a:lstStyle/>
          <a:p>
            <a:fld id="{337C3EF7-6D2B-4BAD-A453-F9C02696A335}" type="slidenum">
              <a:rPr lang="en-GB" smtClean="0"/>
              <a:pPr/>
              <a:t>14</a:t>
            </a:fld>
            <a:endParaRPr lang="en-GB" dirty="0"/>
          </a:p>
        </p:txBody>
      </p:sp>
      <p:pic>
        <p:nvPicPr>
          <p:cNvPr id="4" name="Picture 3">
            <a:extLst>
              <a:ext uri="{FF2B5EF4-FFF2-40B4-BE49-F238E27FC236}">
                <a16:creationId xmlns:a16="http://schemas.microsoft.com/office/drawing/2014/main" id="{0EBE918B-A1FD-4463-8DBF-F1FFF3D6DE19}"/>
              </a:ext>
            </a:extLst>
          </p:cNvPr>
          <p:cNvPicPr>
            <a:picLocks noChangeAspect="1"/>
          </p:cNvPicPr>
          <p:nvPr/>
        </p:nvPicPr>
        <p:blipFill rotWithShape="1">
          <a:blip r:embed="rId2"/>
          <a:srcRect l="7628" t="14646" r="23402" b="6691"/>
          <a:stretch/>
        </p:blipFill>
        <p:spPr>
          <a:xfrm>
            <a:off x="414780" y="702313"/>
            <a:ext cx="6306531" cy="4044100"/>
          </a:xfrm>
          <a:prstGeom prst="rect">
            <a:avLst/>
          </a:prstGeom>
        </p:spPr>
      </p:pic>
    </p:spTree>
    <p:extLst>
      <p:ext uri="{BB962C8B-B14F-4D97-AF65-F5344CB8AC3E}">
        <p14:creationId xmlns:p14="http://schemas.microsoft.com/office/powerpoint/2010/main" val="251462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55B9F-63A6-44E8-85B0-BCE841B8001E}"/>
              </a:ext>
            </a:extLst>
          </p:cNvPr>
          <p:cNvSpPr>
            <a:spLocks noGrp="1"/>
          </p:cNvSpPr>
          <p:nvPr>
            <p:ph type="sldNum" sz="quarter" idx="17"/>
          </p:nvPr>
        </p:nvSpPr>
        <p:spPr/>
        <p:txBody>
          <a:bodyPr/>
          <a:lstStyle/>
          <a:p>
            <a:fld id="{4F9AC08D-23A9-440E-BCB9-AA1E9877CC38}" type="slidenum">
              <a:rPr lang="en-US" smtClean="0"/>
              <a:pPr/>
              <a:t>2</a:t>
            </a:fld>
            <a:endParaRPr lang="en-US"/>
          </a:p>
        </p:txBody>
      </p:sp>
      <p:sp>
        <p:nvSpPr>
          <p:cNvPr id="5" name="Title 4">
            <a:extLst>
              <a:ext uri="{FF2B5EF4-FFF2-40B4-BE49-F238E27FC236}">
                <a16:creationId xmlns:a16="http://schemas.microsoft.com/office/drawing/2014/main" id="{2F362C95-30AA-44AC-A342-0487D4587C38}"/>
              </a:ext>
            </a:extLst>
          </p:cNvPr>
          <p:cNvSpPr>
            <a:spLocks noGrp="1"/>
          </p:cNvSpPr>
          <p:nvPr>
            <p:ph type="title"/>
          </p:nvPr>
        </p:nvSpPr>
        <p:spPr/>
        <p:txBody>
          <a:bodyPr/>
          <a:lstStyle/>
          <a:p>
            <a:r>
              <a:rPr lang="en-US" dirty="0">
                <a:solidFill>
                  <a:schemeClr val="accent2">
                    <a:lumMod val="75000"/>
                  </a:schemeClr>
                </a:solidFill>
              </a:rPr>
              <a:t>SOLUTION ROADMAP: STEP BY STEP</a:t>
            </a:r>
          </a:p>
        </p:txBody>
      </p:sp>
      <p:grpSp>
        <p:nvGrpSpPr>
          <p:cNvPr id="6" name="Group 5">
            <a:extLst>
              <a:ext uri="{FF2B5EF4-FFF2-40B4-BE49-F238E27FC236}">
                <a16:creationId xmlns:a16="http://schemas.microsoft.com/office/drawing/2014/main" id="{AB4EDE4C-B612-4FDB-AF04-36C7B6E3159F}"/>
              </a:ext>
            </a:extLst>
          </p:cNvPr>
          <p:cNvGrpSpPr/>
          <p:nvPr/>
        </p:nvGrpSpPr>
        <p:grpSpPr>
          <a:xfrm>
            <a:off x="381471" y="926757"/>
            <a:ext cx="8525544" cy="3851674"/>
            <a:chOff x="616856" y="1127193"/>
            <a:chExt cx="11308791" cy="5334142"/>
          </a:xfrm>
        </p:grpSpPr>
        <p:sp>
          <p:nvSpPr>
            <p:cNvPr id="7" name="Rectangle 6">
              <a:extLst>
                <a:ext uri="{FF2B5EF4-FFF2-40B4-BE49-F238E27FC236}">
                  <a16:creationId xmlns:a16="http://schemas.microsoft.com/office/drawing/2014/main" id="{C77ABA55-FDB0-403E-8C57-07EFAACD3375}"/>
                </a:ext>
              </a:extLst>
            </p:cNvPr>
            <p:cNvSpPr/>
            <p:nvPr/>
          </p:nvSpPr>
          <p:spPr>
            <a:xfrm>
              <a:off x="616856" y="2025338"/>
              <a:ext cx="11183251" cy="42883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a:extLst>
                <a:ext uri="{FF2B5EF4-FFF2-40B4-BE49-F238E27FC236}">
                  <a16:creationId xmlns:a16="http://schemas.microsoft.com/office/drawing/2014/main" id="{49B47C13-677A-4785-9B58-5C5C547B8A33}"/>
                </a:ext>
              </a:extLst>
            </p:cNvPr>
            <p:cNvCxnSpPr/>
            <p:nvPr/>
          </p:nvCxnSpPr>
          <p:spPr>
            <a:xfrm>
              <a:off x="616857" y="1886855"/>
              <a:ext cx="0" cy="457200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F666425-8891-42EA-A215-0D2824ED8A7C}"/>
                </a:ext>
              </a:extLst>
            </p:cNvPr>
            <p:cNvGrpSpPr/>
            <p:nvPr/>
          </p:nvGrpSpPr>
          <p:grpSpPr>
            <a:xfrm>
              <a:off x="3280231" y="1157815"/>
              <a:ext cx="29028" cy="5303520"/>
              <a:chOff x="3381829" y="1157815"/>
              <a:chExt cx="29028" cy="5303520"/>
            </a:xfrm>
          </p:grpSpPr>
          <p:cxnSp>
            <p:nvCxnSpPr>
              <p:cNvPr id="35" name="Straight Connector 34">
                <a:extLst>
                  <a:ext uri="{FF2B5EF4-FFF2-40B4-BE49-F238E27FC236}">
                    <a16:creationId xmlns:a16="http://schemas.microsoft.com/office/drawing/2014/main" id="{5F97112D-41FB-44A2-A688-B35ABD4086C1}"/>
                  </a:ext>
                </a:extLst>
              </p:cNvPr>
              <p:cNvCxnSpPr/>
              <p:nvPr/>
            </p:nvCxnSpPr>
            <p:spPr>
              <a:xfrm>
                <a:off x="3381829" y="1157815"/>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A901-3878-41C0-B599-DF92B98AEA10}"/>
                  </a:ext>
                </a:extLst>
              </p:cNvPr>
              <p:cNvCxnSpPr/>
              <p:nvPr/>
            </p:nvCxnSpPr>
            <p:spPr>
              <a:xfrm>
                <a:off x="3410857" y="1157815"/>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27A89F7-17BA-4531-834F-41885DEFB357}"/>
                </a:ext>
              </a:extLst>
            </p:cNvPr>
            <p:cNvGrpSpPr/>
            <p:nvPr/>
          </p:nvGrpSpPr>
          <p:grpSpPr>
            <a:xfrm>
              <a:off x="6052460" y="1157815"/>
              <a:ext cx="29028" cy="5303520"/>
              <a:chOff x="6154058" y="1169849"/>
              <a:chExt cx="29028" cy="5303520"/>
            </a:xfrm>
          </p:grpSpPr>
          <p:cxnSp>
            <p:nvCxnSpPr>
              <p:cNvPr id="33" name="Straight Connector 32">
                <a:extLst>
                  <a:ext uri="{FF2B5EF4-FFF2-40B4-BE49-F238E27FC236}">
                    <a16:creationId xmlns:a16="http://schemas.microsoft.com/office/drawing/2014/main" id="{F7169F15-9A9C-488F-9CDB-7DABAD084658}"/>
                  </a:ext>
                </a:extLst>
              </p:cNvPr>
              <p:cNvCxnSpPr/>
              <p:nvPr/>
            </p:nvCxnSpPr>
            <p:spPr>
              <a:xfrm>
                <a:off x="6154058" y="1169849"/>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636080-9870-456E-993A-68EDA362BA2C}"/>
                  </a:ext>
                </a:extLst>
              </p:cNvPr>
              <p:cNvCxnSpPr/>
              <p:nvPr/>
            </p:nvCxnSpPr>
            <p:spPr>
              <a:xfrm>
                <a:off x="6183086" y="1169849"/>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2FF5091-8DF2-4D87-A12D-E1666C02DCEA}"/>
                </a:ext>
              </a:extLst>
            </p:cNvPr>
            <p:cNvGrpSpPr/>
            <p:nvPr/>
          </p:nvGrpSpPr>
          <p:grpSpPr>
            <a:xfrm>
              <a:off x="8962575" y="1157815"/>
              <a:ext cx="29028" cy="5303520"/>
              <a:chOff x="9064173" y="1162593"/>
              <a:chExt cx="29028" cy="5303520"/>
            </a:xfrm>
          </p:grpSpPr>
          <p:cxnSp>
            <p:nvCxnSpPr>
              <p:cNvPr id="31" name="Straight Connector 30">
                <a:extLst>
                  <a:ext uri="{FF2B5EF4-FFF2-40B4-BE49-F238E27FC236}">
                    <a16:creationId xmlns:a16="http://schemas.microsoft.com/office/drawing/2014/main" id="{C6820F2C-3CF7-46B8-BDDF-CF830650E3E7}"/>
                  </a:ext>
                </a:extLst>
              </p:cNvPr>
              <p:cNvCxnSpPr/>
              <p:nvPr/>
            </p:nvCxnSpPr>
            <p:spPr>
              <a:xfrm>
                <a:off x="9064173" y="1162593"/>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646C3F-5FCB-4946-9EA4-610B7C839348}"/>
                  </a:ext>
                </a:extLst>
              </p:cNvPr>
              <p:cNvCxnSpPr/>
              <p:nvPr/>
            </p:nvCxnSpPr>
            <p:spPr>
              <a:xfrm>
                <a:off x="9093201" y="1162593"/>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3C1E030-4952-408A-93BC-1C7B18834D75}"/>
                </a:ext>
              </a:extLst>
            </p:cNvPr>
            <p:cNvSpPr txBox="1"/>
            <p:nvPr/>
          </p:nvSpPr>
          <p:spPr>
            <a:xfrm>
              <a:off x="718461" y="2250400"/>
              <a:ext cx="2561768" cy="554108"/>
            </a:xfrm>
            <a:prstGeom prst="rect">
              <a:avLst/>
            </a:prstGeom>
            <a:noFill/>
          </p:spPr>
          <p:txBody>
            <a:bodyPr wrap="square" rtlCol="0">
              <a:spAutoFit/>
            </a:bodyPr>
            <a:lstStyle/>
            <a:p>
              <a:r>
                <a:rPr lang="en-US" sz="2000" b="1" dirty="0">
                  <a:solidFill>
                    <a:schemeClr val="accent2">
                      <a:lumMod val="75000"/>
                    </a:schemeClr>
                  </a:solidFill>
                </a:rPr>
                <a:t>Step 1</a:t>
              </a:r>
            </a:p>
          </p:txBody>
        </p:sp>
        <p:cxnSp>
          <p:nvCxnSpPr>
            <p:cNvPr id="14" name="Straight Connector 13">
              <a:extLst>
                <a:ext uri="{FF2B5EF4-FFF2-40B4-BE49-F238E27FC236}">
                  <a16:creationId xmlns:a16="http://schemas.microsoft.com/office/drawing/2014/main" id="{39661DDB-6D36-4E80-A65F-8818AFE7E981}"/>
                </a:ext>
              </a:extLst>
            </p:cNvPr>
            <p:cNvCxnSpPr/>
            <p:nvPr/>
          </p:nvCxnSpPr>
          <p:spPr>
            <a:xfrm>
              <a:off x="3490549" y="1654627"/>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A29CE080-9A9F-496C-87FC-A2E0B2B82513}"/>
                </a:ext>
              </a:extLst>
            </p:cNvPr>
            <p:cNvSpPr/>
            <p:nvPr/>
          </p:nvSpPr>
          <p:spPr>
            <a:xfrm flipV="1">
              <a:off x="4501629" y="1658390"/>
              <a:ext cx="372703" cy="164871"/>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6" name="Straight Connector 15">
              <a:extLst>
                <a:ext uri="{FF2B5EF4-FFF2-40B4-BE49-F238E27FC236}">
                  <a16:creationId xmlns:a16="http://schemas.microsoft.com/office/drawing/2014/main" id="{027ADE58-91BF-48BA-8F60-9C9E5010D676}"/>
                </a:ext>
              </a:extLst>
            </p:cNvPr>
            <p:cNvCxnSpPr/>
            <p:nvPr/>
          </p:nvCxnSpPr>
          <p:spPr>
            <a:xfrm>
              <a:off x="6328091" y="1647370"/>
              <a:ext cx="2351315" cy="0"/>
            </a:xfrm>
            <a:prstGeom prst="line">
              <a:avLst/>
            </a:prstGeom>
            <a:ln>
              <a:solidFill>
                <a:srgbClr val="7030A0">
                  <a:alpha val="80000"/>
                </a:srgbClr>
              </a:solidFill>
            </a:ln>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57B10376-B130-4660-AA36-75AED3DB558B}"/>
                </a:ext>
              </a:extLst>
            </p:cNvPr>
            <p:cNvSpPr/>
            <p:nvPr/>
          </p:nvSpPr>
          <p:spPr>
            <a:xfrm flipV="1">
              <a:off x="7339171" y="1651133"/>
              <a:ext cx="372703" cy="164871"/>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8" name="Straight Connector 17">
              <a:extLst>
                <a:ext uri="{FF2B5EF4-FFF2-40B4-BE49-F238E27FC236}">
                  <a16:creationId xmlns:a16="http://schemas.microsoft.com/office/drawing/2014/main" id="{359629B3-B8E7-46F3-A57D-CA841D52AF02}"/>
                </a:ext>
              </a:extLst>
            </p:cNvPr>
            <p:cNvCxnSpPr/>
            <p:nvPr/>
          </p:nvCxnSpPr>
          <p:spPr>
            <a:xfrm>
              <a:off x="9245467" y="1647371"/>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136B96F6-4E07-4A0B-A7A5-F3AB91FA6EF3}"/>
                </a:ext>
              </a:extLst>
            </p:cNvPr>
            <p:cNvSpPr/>
            <p:nvPr/>
          </p:nvSpPr>
          <p:spPr>
            <a:xfrm flipV="1">
              <a:off x="10256547" y="1651134"/>
              <a:ext cx="372703" cy="164871"/>
            </a:xfrm>
            <a:prstGeom prst="triangl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TextBox 19">
              <a:extLst>
                <a:ext uri="{FF2B5EF4-FFF2-40B4-BE49-F238E27FC236}">
                  <a16:creationId xmlns:a16="http://schemas.microsoft.com/office/drawing/2014/main" id="{B6AB6A14-1CE7-45D2-BFC2-5522BA3A3B06}"/>
                </a:ext>
              </a:extLst>
            </p:cNvPr>
            <p:cNvSpPr txBox="1"/>
            <p:nvPr/>
          </p:nvSpPr>
          <p:spPr>
            <a:xfrm>
              <a:off x="3923360" y="1127193"/>
              <a:ext cx="1505859" cy="511484"/>
            </a:xfrm>
            <a:prstGeom prst="rect">
              <a:avLst/>
            </a:prstGeom>
            <a:noFill/>
          </p:spPr>
          <p:txBody>
            <a:bodyPr wrap="none" rtlCol="0">
              <a:spAutoFit/>
            </a:bodyPr>
            <a:lstStyle/>
            <a:p>
              <a:r>
                <a:rPr lang="en-US" sz="1800" b="1" dirty="0">
                  <a:solidFill>
                    <a:srgbClr val="7030A0"/>
                  </a:solidFill>
                  <a:latin typeface="Graphik" panose="020B0503030202060203" pitchFamily="34" charset="0"/>
                </a:rPr>
                <a:t>ACTION</a:t>
              </a:r>
            </a:p>
          </p:txBody>
        </p:sp>
        <p:sp>
          <p:nvSpPr>
            <p:cNvPr id="21" name="TextBox 20">
              <a:extLst>
                <a:ext uri="{FF2B5EF4-FFF2-40B4-BE49-F238E27FC236}">
                  <a16:creationId xmlns:a16="http://schemas.microsoft.com/office/drawing/2014/main" id="{81743077-7E37-4E34-926A-172DBB243981}"/>
                </a:ext>
              </a:extLst>
            </p:cNvPr>
            <p:cNvSpPr txBox="1"/>
            <p:nvPr/>
          </p:nvSpPr>
          <p:spPr>
            <a:xfrm>
              <a:off x="6699774" y="1127193"/>
              <a:ext cx="1599417" cy="511484"/>
            </a:xfrm>
            <a:prstGeom prst="rect">
              <a:avLst/>
            </a:prstGeom>
            <a:noFill/>
          </p:spPr>
          <p:txBody>
            <a:bodyPr wrap="none" rtlCol="0">
              <a:spAutoFit/>
            </a:bodyPr>
            <a:lstStyle/>
            <a:p>
              <a:r>
                <a:rPr lang="en-US" sz="1800" b="1" dirty="0">
                  <a:solidFill>
                    <a:srgbClr val="7030A0">
                      <a:alpha val="80000"/>
                    </a:srgbClr>
                  </a:solidFill>
                  <a:latin typeface="Graphik" panose="020B0503030202060203" pitchFamily="34" charset="0"/>
                </a:rPr>
                <a:t>FINDING</a:t>
              </a:r>
            </a:p>
          </p:txBody>
        </p:sp>
        <p:sp>
          <p:nvSpPr>
            <p:cNvPr id="22" name="TextBox 21">
              <a:extLst>
                <a:ext uri="{FF2B5EF4-FFF2-40B4-BE49-F238E27FC236}">
                  <a16:creationId xmlns:a16="http://schemas.microsoft.com/office/drawing/2014/main" id="{842F25C7-EDEB-46DA-8999-47E2FB8FCA9B}"/>
                </a:ext>
              </a:extLst>
            </p:cNvPr>
            <p:cNvSpPr txBox="1"/>
            <p:nvPr/>
          </p:nvSpPr>
          <p:spPr>
            <a:xfrm>
              <a:off x="8995154" y="1127193"/>
              <a:ext cx="2930493" cy="511484"/>
            </a:xfrm>
            <a:prstGeom prst="rect">
              <a:avLst/>
            </a:prstGeom>
            <a:noFill/>
          </p:spPr>
          <p:txBody>
            <a:bodyPr wrap="none" rtlCol="0">
              <a:spAutoFit/>
            </a:bodyPr>
            <a:lstStyle/>
            <a:p>
              <a:r>
                <a:rPr lang="en-US" sz="1800" b="1" dirty="0">
                  <a:solidFill>
                    <a:srgbClr val="7030A0">
                      <a:alpha val="60000"/>
                    </a:srgbClr>
                  </a:solidFill>
                  <a:latin typeface="Graphik" panose="020B0503030202060203" pitchFamily="34" charset="0"/>
                </a:rPr>
                <a:t>DETERMINATION</a:t>
              </a:r>
            </a:p>
          </p:txBody>
        </p:sp>
        <p:sp>
          <p:nvSpPr>
            <p:cNvPr id="23" name="TextBox 22">
              <a:extLst>
                <a:ext uri="{FF2B5EF4-FFF2-40B4-BE49-F238E27FC236}">
                  <a16:creationId xmlns:a16="http://schemas.microsoft.com/office/drawing/2014/main" id="{2E5F8F84-A1BC-4368-BCD8-ACE7BBD6E6F4}"/>
                </a:ext>
              </a:extLst>
            </p:cNvPr>
            <p:cNvSpPr txBox="1"/>
            <p:nvPr/>
          </p:nvSpPr>
          <p:spPr>
            <a:xfrm>
              <a:off x="3389084" y="2250401"/>
              <a:ext cx="2554519"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EDA on data to discover data challenges</a:t>
              </a:r>
            </a:p>
          </p:txBody>
        </p:sp>
        <p:sp>
          <p:nvSpPr>
            <p:cNvPr id="24" name="TextBox 23">
              <a:extLst>
                <a:ext uri="{FF2B5EF4-FFF2-40B4-BE49-F238E27FC236}">
                  <a16:creationId xmlns:a16="http://schemas.microsoft.com/office/drawing/2014/main" id="{928FEAFB-56B2-44A4-9B3A-E5492305864B}"/>
                </a:ext>
              </a:extLst>
            </p:cNvPr>
            <p:cNvSpPr txBox="1"/>
            <p:nvPr/>
          </p:nvSpPr>
          <p:spPr>
            <a:xfrm>
              <a:off x="6190345" y="2250401"/>
              <a:ext cx="2646940"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Imbalanced target group distribution, garbage words &amp; multilanguage source data</a:t>
              </a:r>
            </a:p>
          </p:txBody>
        </p:sp>
        <p:sp>
          <p:nvSpPr>
            <p:cNvPr id="26" name="TextBox 25">
              <a:extLst>
                <a:ext uri="{FF2B5EF4-FFF2-40B4-BE49-F238E27FC236}">
                  <a16:creationId xmlns:a16="http://schemas.microsoft.com/office/drawing/2014/main" id="{CA3C93CF-E8C5-42DD-9556-1ED12E2D137B}"/>
                </a:ext>
              </a:extLst>
            </p:cNvPr>
            <p:cNvSpPr txBox="1"/>
            <p:nvPr/>
          </p:nvSpPr>
          <p:spPr>
            <a:xfrm>
              <a:off x="718461" y="3602617"/>
              <a:ext cx="2561768" cy="554108"/>
            </a:xfrm>
            <a:prstGeom prst="rect">
              <a:avLst/>
            </a:prstGeom>
            <a:noFill/>
          </p:spPr>
          <p:txBody>
            <a:bodyPr wrap="square" rtlCol="0">
              <a:spAutoFit/>
            </a:bodyPr>
            <a:lstStyle/>
            <a:p>
              <a:r>
                <a:rPr lang="en-US" sz="2000" b="1" dirty="0">
                  <a:solidFill>
                    <a:schemeClr val="accent2">
                      <a:lumMod val="75000"/>
                    </a:schemeClr>
                  </a:solidFill>
                </a:rPr>
                <a:t>Step 2</a:t>
              </a:r>
            </a:p>
          </p:txBody>
        </p:sp>
        <p:sp>
          <p:nvSpPr>
            <p:cNvPr id="27" name="TextBox 26">
              <a:extLst>
                <a:ext uri="{FF2B5EF4-FFF2-40B4-BE49-F238E27FC236}">
                  <a16:creationId xmlns:a16="http://schemas.microsoft.com/office/drawing/2014/main" id="{B0A157F4-84B0-4796-AA4F-AE04A4D6E72E}"/>
                </a:ext>
              </a:extLst>
            </p:cNvPr>
            <p:cNvSpPr txBox="1"/>
            <p:nvPr/>
          </p:nvSpPr>
          <p:spPr>
            <a:xfrm>
              <a:off x="3389083" y="3602617"/>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Data cleaning on the dataset to remove fluff words and garbage</a:t>
              </a:r>
            </a:p>
          </p:txBody>
        </p:sp>
        <p:sp>
          <p:nvSpPr>
            <p:cNvPr id="28" name="TextBox 27">
              <a:extLst>
                <a:ext uri="{FF2B5EF4-FFF2-40B4-BE49-F238E27FC236}">
                  <a16:creationId xmlns:a16="http://schemas.microsoft.com/office/drawing/2014/main" id="{8DC70004-DFF4-4BCA-B8F1-D413FC469860}"/>
                </a:ext>
              </a:extLst>
            </p:cNvPr>
            <p:cNvSpPr txBox="1"/>
            <p:nvPr/>
          </p:nvSpPr>
          <p:spPr>
            <a:xfrm>
              <a:off x="6190345" y="3602617"/>
              <a:ext cx="2554519" cy="351646"/>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Data encoded in UTF-8</a:t>
              </a:r>
            </a:p>
          </p:txBody>
        </p:sp>
        <p:sp>
          <p:nvSpPr>
            <p:cNvPr id="29" name="TextBox 28">
              <a:extLst>
                <a:ext uri="{FF2B5EF4-FFF2-40B4-BE49-F238E27FC236}">
                  <a16:creationId xmlns:a16="http://schemas.microsoft.com/office/drawing/2014/main" id="{EC6B494A-1E90-4368-8CE3-1E1FE142E2FF}"/>
                </a:ext>
              </a:extLst>
            </p:cNvPr>
            <p:cNvSpPr txBox="1"/>
            <p:nvPr/>
          </p:nvSpPr>
          <p:spPr>
            <a:xfrm>
              <a:off x="9093068" y="3602617"/>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Requires conversion into corresponding language codes through FTFY</a:t>
              </a:r>
            </a:p>
          </p:txBody>
        </p:sp>
        <p:sp>
          <p:nvSpPr>
            <p:cNvPr id="30" name="TextBox 29">
              <a:extLst>
                <a:ext uri="{FF2B5EF4-FFF2-40B4-BE49-F238E27FC236}">
                  <a16:creationId xmlns:a16="http://schemas.microsoft.com/office/drawing/2014/main" id="{1C94BD23-B311-4F69-A54E-28EDB576838D}"/>
                </a:ext>
              </a:extLst>
            </p:cNvPr>
            <p:cNvSpPr txBox="1"/>
            <p:nvPr/>
          </p:nvSpPr>
          <p:spPr>
            <a:xfrm>
              <a:off x="9093068" y="2250401"/>
              <a:ext cx="2554519"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Need for Data, cleaning translation &amp; augmentation</a:t>
              </a:r>
            </a:p>
          </p:txBody>
        </p:sp>
        <p:sp>
          <p:nvSpPr>
            <p:cNvPr id="37" name="TextBox 36">
              <a:extLst>
                <a:ext uri="{FF2B5EF4-FFF2-40B4-BE49-F238E27FC236}">
                  <a16:creationId xmlns:a16="http://schemas.microsoft.com/office/drawing/2014/main" id="{EB819F11-427A-4DC5-8317-DEE21D86D859}"/>
                </a:ext>
              </a:extLst>
            </p:cNvPr>
            <p:cNvSpPr txBox="1"/>
            <p:nvPr/>
          </p:nvSpPr>
          <p:spPr>
            <a:xfrm>
              <a:off x="713260" y="4951537"/>
              <a:ext cx="2561768" cy="554108"/>
            </a:xfrm>
            <a:prstGeom prst="rect">
              <a:avLst/>
            </a:prstGeom>
            <a:noFill/>
          </p:spPr>
          <p:txBody>
            <a:bodyPr wrap="square" rtlCol="0">
              <a:spAutoFit/>
            </a:bodyPr>
            <a:lstStyle/>
            <a:p>
              <a:r>
                <a:rPr lang="en-US" sz="2000" b="1" dirty="0">
                  <a:solidFill>
                    <a:schemeClr val="accent2">
                      <a:lumMod val="75000"/>
                    </a:schemeClr>
                  </a:solidFill>
                </a:rPr>
                <a:t>Step 3</a:t>
              </a:r>
            </a:p>
          </p:txBody>
        </p:sp>
        <p:sp>
          <p:nvSpPr>
            <p:cNvPr id="38" name="TextBox 37">
              <a:extLst>
                <a:ext uri="{FF2B5EF4-FFF2-40B4-BE49-F238E27FC236}">
                  <a16:creationId xmlns:a16="http://schemas.microsoft.com/office/drawing/2014/main" id="{DA217933-D604-40B0-AC00-D9FBCA8C237B}"/>
                </a:ext>
              </a:extLst>
            </p:cNvPr>
            <p:cNvSpPr txBox="1"/>
            <p:nvPr/>
          </p:nvSpPr>
          <p:spPr>
            <a:xfrm>
              <a:off x="3383882" y="4951537"/>
              <a:ext cx="2636001"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Initiate Language Translation through google translate libraries</a:t>
              </a:r>
            </a:p>
          </p:txBody>
        </p:sp>
        <p:sp>
          <p:nvSpPr>
            <p:cNvPr id="39" name="TextBox 38">
              <a:extLst>
                <a:ext uri="{FF2B5EF4-FFF2-40B4-BE49-F238E27FC236}">
                  <a16:creationId xmlns:a16="http://schemas.microsoft.com/office/drawing/2014/main" id="{CADDB4EF-A1F4-44D8-BA9B-ABA0BFAAFFC4}"/>
                </a:ext>
              </a:extLst>
            </p:cNvPr>
            <p:cNvSpPr txBox="1"/>
            <p:nvPr/>
          </p:nvSpPr>
          <p:spPr>
            <a:xfrm>
              <a:off x="6185144" y="4951538"/>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Partial translations on first attempt</a:t>
              </a:r>
            </a:p>
          </p:txBody>
        </p:sp>
        <p:sp>
          <p:nvSpPr>
            <p:cNvPr id="40" name="TextBox 39">
              <a:extLst>
                <a:ext uri="{FF2B5EF4-FFF2-40B4-BE49-F238E27FC236}">
                  <a16:creationId xmlns:a16="http://schemas.microsoft.com/office/drawing/2014/main" id="{CE9878C0-9CB9-4FB4-B6A4-0AB4C8661F29}"/>
                </a:ext>
              </a:extLst>
            </p:cNvPr>
            <p:cNvSpPr txBox="1"/>
            <p:nvPr/>
          </p:nvSpPr>
          <p:spPr>
            <a:xfrm>
              <a:off x="9087865" y="4951538"/>
              <a:ext cx="2554519" cy="1246741"/>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Greater translation requires removal of additional markers such as &lt;Chinese text&gt;,34323 </a:t>
              </a:r>
              <a:r>
                <a:rPr lang="en-US" sz="1050" dirty="0">
                  <a:latin typeface="Graphik" panose="020B0503030202060203" pitchFamily="34" charset="0"/>
                  <a:sym typeface="Wingdings" panose="05000000000000000000" pitchFamily="2" charset="2"/>
                </a:rPr>
                <a:t> detected as English</a:t>
              </a:r>
              <a:endParaRPr lang="en-US" sz="1050" dirty="0">
                <a:latin typeface="Graphik" panose="020B0503030202060203" pitchFamily="34" charset="0"/>
              </a:endParaRPr>
            </a:p>
          </p:txBody>
        </p:sp>
      </p:grpSp>
    </p:spTree>
    <p:extLst>
      <p:ext uri="{BB962C8B-B14F-4D97-AF65-F5344CB8AC3E}">
        <p14:creationId xmlns:p14="http://schemas.microsoft.com/office/powerpoint/2010/main" val="407006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55B9F-63A6-44E8-85B0-BCE841B8001E}"/>
              </a:ext>
            </a:extLst>
          </p:cNvPr>
          <p:cNvSpPr>
            <a:spLocks noGrp="1"/>
          </p:cNvSpPr>
          <p:nvPr>
            <p:ph type="sldNum" sz="quarter" idx="17"/>
          </p:nvPr>
        </p:nvSpPr>
        <p:spPr/>
        <p:txBody>
          <a:bodyPr/>
          <a:lstStyle/>
          <a:p>
            <a:fld id="{4F9AC08D-23A9-440E-BCB9-AA1E9877CC38}" type="slidenum">
              <a:rPr lang="en-US" smtClean="0"/>
              <a:pPr/>
              <a:t>3</a:t>
            </a:fld>
            <a:endParaRPr lang="en-US"/>
          </a:p>
        </p:txBody>
      </p:sp>
      <p:sp>
        <p:nvSpPr>
          <p:cNvPr id="5" name="Title 4">
            <a:extLst>
              <a:ext uri="{FF2B5EF4-FFF2-40B4-BE49-F238E27FC236}">
                <a16:creationId xmlns:a16="http://schemas.microsoft.com/office/drawing/2014/main" id="{2F362C95-30AA-44AC-A342-0487D4587C38}"/>
              </a:ext>
            </a:extLst>
          </p:cNvPr>
          <p:cNvSpPr>
            <a:spLocks noGrp="1"/>
          </p:cNvSpPr>
          <p:nvPr>
            <p:ph type="title"/>
          </p:nvPr>
        </p:nvSpPr>
        <p:spPr/>
        <p:txBody>
          <a:bodyPr/>
          <a:lstStyle/>
          <a:p>
            <a:r>
              <a:rPr lang="en-US" dirty="0">
                <a:solidFill>
                  <a:schemeClr val="accent2">
                    <a:lumMod val="75000"/>
                  </a:schemeClr>
                </a:solidFill>
              </a:rPr>
              <a:t>SOLUTION ROADMAP: STEP BY STEP</a:t>
            </a:r>
          </a:p>
        </p:txBody>
      </p:sp>
      <p:grpSp>
        <p:nvGrpSpPr>
          <p:cNvPr id="6" name="Group 5">
            <a:extLst>
              <a:ext uri="{FF2B5EF4-FFF2-40B4-BE49-F238E27FC236}">
                <a16:creationId xmlns:a16="http://schemas.microsoft.com/office/drawing/2014/main" id="{AB4EDE4C-B612-4FDB-AF04-36C7B6E3159F}"/>
              </a:ext>
            </a:extLst>
          </p:cNvPr>
          <p:cNvGrpSpPr/>
          <p:nvPr/>
        </p:nvGrpSpPr>
        <p:grpSpPr>
          <a:xfrm>
            <a:off x="381471" y="948868"/>
            <a:ext cx="8430904" cy="3829561"/>
            <a:chOff x="616856" y="1157815"/>
            <a:chExt cx="11183251" cy="5303520"/>
          </a:xfrm>
        </p:grpSpPr>
        <p:sp>
          <p:nvSpPr>
            <p:cNvPr id="7" name="Rectangle 6">
              <a:extLst>
                <a:ext uri="{FF2B5EF4-FFF2-40B4-BE49-F238E27FC236}">
                  <a16:creationId xmlns:a16="http://schemas.microsoft.com/office/drawing/2014/main" id="{C77ABA55-FDB0-403E-8C57-07EFAACD3375}"/>
                </a:ext>
              </a:extLst>
            </p:cNvPr>
            <p:cNvSpPr/>
            <p:nvPr/>
          </p:nvSpPr>
          <p:spPr>
            <a:xfrm>
              <a:off x="616856" y="2025338"/>
              <a:ext cx="11183251" cy="42883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a:extLst>
                <a:ext uri="{FF2B5EF4-FFF2-40B4-BE49-F238E27FC236}">
                  <a16:creationId xmlns:a16="http://schemas.microsoft.com/office/drawing/2014/main" id="{49B47C13-677A-4785-9B58-5C5C547B8A33}"/>
                </a:ext>
              </a:extLst>
            </p:cNvPr>
            <p:cNvCxnSpPr/>
            <p:nvPr/>
          </p:nvCxnSpPr>
          <p:spPr>
            <a:xfrm>
              <a:off x="616857" y="1886855"/>
              <a:ext cx="0" cy="457200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F666425-8891-42EA-A215-0D2824ED8A7C}"/>
                </a:ext>
              </a:extLst>
            </p:cNvPr>
            <p:cNvGrpSpPr/>
            <p:nvPr/>
          </p:nvGrpSpPr>
          <p:grpSpPr>
            <a:xfrm>
              <a:off x="3280231" y="1157815"/>
              <a:ext cx="29028" cy="5303520"/>
              <a:chOff x="3381829" y="1157815"/>
              <a:chExt cx="29028" cy="5303520"/>
            </a:xfrm>
          </p:grpSpPr>
          <p:cxnSp>
            <p:nvCxnSpPr>
              <p:cNvPr id="35" name="Straight Connector 34">
                <a:extLst>
                  <a:ext uri="{FF2B5EF4-FFF2-40B4-BE49-F238E27FC236}">
                    <a16:creationId xmlns:a16="http://schemas.microsoft.com/office/drawing/2014/main" id="{5F97112D-41FB-44A2-A688-B35ABD4086C1}"/>
                  </a:ext>
                </a:extLst>
              </p:cNvPr>
              <p:cNvCxnSpPr/>
              <p:nvPr/>
            </p:nvCxnSpPr>
            <p:spPr>
              <a:xfrm>
                <a:off x="3381829" y="1157815"/>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A901-3878-41C0-B599-DF92B98AEA10}"/>
                  </a:ext>
                </a:extLst>
              </p:cNvPr>
              <p:cNvCxnSpPr/>
              <p:nvPr/>
            </p:nvCxnSpPr>
            <p:spPr>
              <a:xfrm>
                <a:off x="3410857" y="1157815"/>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27A89F7-17BA-4531-834F-41885DEFB357}"/>
                </a:ext>
              </a:extLst>
            </p:cNvPr>
            <p:cNvGrpSpPr/>
            <p:nvPr/>
          </p:nvGrpSpPr>
          <p:grpSpPr>
            <a:xfrm>
              <a:off x="6052460" y="1157815"/>
              <a:ext cx="29028" cy="5303520"/>
              <a:chOff x="6154058" y="1169849"/>
              <a:chExt cx="29028" cy="5303520"/>
            </a:xfrm>
          </p:grpSpPr>
          <p:cxnSp>
            <p:nvCxnSpPr>
              <p:cNvPr id="33" name="Straight Connector 32">
                <a:extLst>
                  <a:ext uri="{FF2B5EF4-FFF2-40B4-BE49-F238E27FC236}">
                    <a16:creationId xmlns:a16="http://schemas.microsoft.com/office/drawing/2014/main" id="{F7169F15-9A9C-488F-9CDB-7DABAD084658}"/>
                  </a:ext>
                </a:extLst>
              </p:cNvPr>
              <p:cNvCxnSpPr/>
              <p:nvPr/>
            </p:nvCxnSpPr>
            <p:spPr>
              <a:xfrm>
                <a:off x="6154058" y="1169849"/>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636080-9870-456E-993A-68EDA362BA2C}"/>
                  </a:ext>
                </a:extLst>
              </p:cNvPr>
              <p:cNvCxnSpPr/>
              <p:nvPr/>
            </p:nvCxnSpPr>
            <p:spPr>
              <a:xfrm>
                <a:off x="6183086" y="1169849"/>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2FF5091-8DF2-4D87-A12D-E1666C02DCEA}"/>
                </a:ext>
              </a:extLst>
            </p:cNvPr>
            <p:cNvGrpSpPr/>
            <p:nvPr/>
          </p:nvGrpSpPr>
          <p:grpSpPr>
            <a:xfrm>
              <a:off x="8962575" y="1157815"/>
              <a:ext cx="29028" cy="5303520"/>
              <a:chOff x="9064173" y="1162593"/>
              <a:chExt cx="29028" cy="5303520"/>
            </a:xfrm>
          </p:grpSpPr>
          <p:cxnSp>
            <p:nvCxnSpPr>
              <p:cNvPr id="31" name="Straight Connector 30">
                <a:extLst>
                  <a:ext uri="{FF2B5EF4-FFF2-40B4-BE49-F238E27FC236}">
                    <a16:creationId xmlns:a16="http://schemas.microsoft.com/office/drawing/2014/main" id="{C6820F2C-3CF7-46B8-BDDF-CF830650E3E7}"/>
                  </a:ext>
                </a:extLst>
              </p:cNvPr>
              <p:cNvCxnSpPr/>
              <p:nvPr/>
            </p:nvCxnSpPr>
            <p:spPr>
              <a:xfrm>
                <a:off x="9064173" y="1162593"/>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646C3F-5FCB-4946-9EA4-610B7C839348}"/>
                  </a:ext>
                </a:extLst>
              </p:cNvPr>
              <p:cNvCxnSpPr/>
              <p:nvPr/>
            </p:nvCxnSpPr>
            <p:spPr>
              <a:xfrm>
                <a:off x="9093201" y="1162593"/>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3C1E030-4952-408A-93BC-1C7B18834D75}"/>
                </a:ext>
              </a:extLst>
            </p:cNvPr>
            <p:cNvSpPr txBox="1"/>
            <p:nvPr/>
          </p:nvSpPr>
          <p:spPr>
            <a:xfrm>
              <a:off x="718461" y="2250400"/>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4</a:t>
              </a:r>
            </a:p>
          </p:txBody>
        </p:sp>
        <p:cxnSp>
          <p:nvCxnSpPr>
            <p:cNvPr id="14" name="Straight Connector 13">
              <a:extLst>
                <a:ext uri="{FF2B5EF4-FFF2-40B4-BE49-F238E27FC236}">
                  <a16:creationId xmlns:a16="http://schemas.microsoft.com/office/drawing/2014/main" id="{39661DDB-6D36-4E80-A65F-8818AFE7E981}"/>
                </a:ext>
              </a:extLst>
            </p:cNvPr>
            <p:cNvCxnSpPr/>
            <p:nvPr/>
          </p:nvCxnSpPr>
          <p:spPr>
            <a:xfrm>
              <a:off x="3490549" y="1654627"/>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A29CE080-9A9F-496C-87FC-A2E0B2B82513}"/>
                </a:ext>
              </a:extLst>
            </p:cNvPr>
            <p:cNvSpPr/>
            <p:nvPr/>
          </p:nvSpPr>
          <p:spPr>
            <a:xfrm flipV="1">
              <a:off x="4501629" y="1658390"/>
              <a:ext cx="372703" cy="164871"/>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6" name="Straight Connector 15">
              <a:extLst>
                <a:ext uri="{FF2B5EF4-FFF2-40B4-BE49-F238E27FC236}">
                  <a16:creationId xmlns:a16="http://schemas.microsoft.com/office/drawing/2014/main" id="{027ADE58-91BF-48BA-8F60-9C9E5010D676}"/>
                </a:ext>
              </a:extLst>
            </p:cNvPr>
            <p:cNvCxnSpPr/>
            <p:nvPr/>
          </p:nvCxnSpPr>
          <p:spPr>
            <a:xfrm>
              <a:off x="6328091" y="1647370"/>
              <a:ext cx="2351315" cy="0"/>
            </a:xfrm>
            <a:prstGeom prst="line">
              <a:avLst/>
            </a:prstGeom>
            <a:ln>
              <a:solidFill>
                <a:srgbClr val="7030A0">
                  <a:alpha val="80000"/>
                </a:srgbClr>
              </a:solidFill>
            </a:ln>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57B10376-B130-4660-AA36-75AED3DB558B}"/>
                </a:ext>
              </a:extLst>
            </p:cNvPr>
            <p:cNvSpPr/>
            <p:nvPr/>
          </p:nvSpPr>
          <p:spPr>
            <a:xfrm flipV="1">
              <a:off x="7339171" y="1651133"/>
              <a:ext cx="372703" cy="164871"/>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8" name="Straight Connector 17">
              <a:extLst>
                <a:ext uri="{FF2B5EF4-FFF2-40B4-BE49-F238E27FC236}">
                  <a16:creationId xmlns:a16="http://schemas.microsoft.com/office/drawing/2014/main" id="{359629B3-B8E7-46F3-A57D-CA841D52AF02}"/>
                </a:ext>
              </a:extLst>
            </p:cNvPr>
            <p:cNvCxnSpPr/>
            <p:nvPr/>
          </p:nvCxnSpPr>
          <p:spPr>
            <a:xfrm>
              <a:off x="9245467" y="1647371"/>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136B96F6-4E07-4A0B-A7A5-F3AB91FA6EF3}"/>
                </a:ext>
              </a:extLst>
            </p:cNvPr>
            <p:cNvSpPr/>
            <p:nvPr/>
          </p:nvSpPr>
          <p:spPr>
            <a:xfrm flipV="1">
              <a:off x="10256547" y="1651134"/>
              <a:ext cx="372703" cy="164871"/>
            </a:xfrm>
            <a:prstGeom prst="triangl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TextBox 22">
              <a:extLst>
                <a:ext uri="{FF2B5EF4-FFF2-40B4-BE49-F238E27FC236}">
                  <a16:creationId xmlns:a16="http://schemas.microsoft.com/office/drawing/2014/main" id="{2E5F8F84-A1BC-4368-BCD8-ACE7BBD6E6F4}"/>
                </a:ext>
              </a:extLst>
            </p:cNvPr>
            <p:cNvSpPr txBox="1"/>
            <p:nvPr/>
          </p:nvSpPr>
          <p:spPr>
            <a:xfrm>
              <a:off x="3389084" y="2250402"/>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Augment data to create a larger dataset</a:t>
              </a:r>
            </a:p>
          </p:txBody>
        </p:sp>
        <p:sp>
          <p:nvSpPr>
            <p:cNvPr id="24" name="TextBox 23">
              <a:extLst>
                <a:ext uri="{FF2B5EF4-FFF2-40B4-BE49-F238E27FC236}">
                  <a16:creationId xmlns:a16="http://schemas.microsoft.com/office/drawing/2014/main" id="{928FEAFB-56B2-44A4-9B3A-E5492305864B}"/>
                </a:ext>
              </a:extLst>
            </p:cNvPr>
            <p:cNvSpPr txBox="1"/>
            <p:nvPr/>
          </p:nvSpPr>
          <p:spPr>
            <a:xfrm>
              <a:off x="6190346" y="2250402"/>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Standard augmentation with synonyms fails to capture latent relationships</a:t>
              </a:r>
            </a:p>
          </p:txBody>
        </p:sp>
        <p:sp>
          <p:nvSpPr>
            <p:cNvPr id="26" name="TextBox 25">
              <a:extLst>
                <a:ext uri="{FF2B5EF4-FFF2-40B4-BE49-F238E27FC236}">
                  <a16:creationId xmlns:a16="http://schemas.microsoft.com/office/drawing/2014/main" id="{CA3C93CF-E8C5-42DD-9556-1ED12E2D137B}"/>
                </a:ext>
              </a:extLst>
            </p:cNvPr>
            <p:cNvSpPr txBox="1"/>
            <p:nvPr/>
          </p:nvSpPr>
          <p:spPr>
            <a:xfrm>
              <a:off x="718461" y="3617138"/>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5</a:t>
              </a:r>
            </a:p>
          </p:txBody>
        </p:sp>
        <p:sp>
          <p:nvSpPr>
            <p:cNvPr id="27" name="TextBox 26">
              <a:extLst>
                <a:ext uri="{FF2B5EF4-FFF2-40B4-BE49-F238E27FC236}">
                  <a16:creationId xmlns:a16="http://schemas.microsoft.com/office/drawing/2014/main" id="{B0A157F4-84B0-4796-AA4F-AE04A4D6E72E}"/>
                </a:ext>
              </a:extLst>
            </p:cNvPr>
            <p:cNvSpPr txBox="1"/>
            <p:nvPr/>
          </p:nvSpPr>
          <p:spPr>
            <a:xfrm>
              <a:off x="3389083" y="3617138"/>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Demarcate datasets into rule-based and AI-based and perform vectorization</a:t>
              </a:r>
            </a:p>
          </p:txBody>
        </p:sp>
        <p:sp>
          <p:nvSpPr>
            <p:cNvPr id="28" name="TextBox 27">
              <a:extLst>
                <a:ext uri="{FF2B5EF4-FFF2-40B4-BE49-F238E27FC236}">
                  <a16:creationId xmlns:a16="http://schemas.microsoft.com/office/drawing/2014/main" id="{8DC70004-DFF4-4BCA-B8F1-D413FC469860}"/>
                </a:ext>
              </a:extLst>
            </p:cNvPr>
            <p:cNvSpPr txBox="1"/>
            <p:nvPr/>
          </p:nvSpPr>
          <p:spPr>
            <a:xfrm>
              <a:off x="6190345" y="3617138"/>
              <a:ext cx="2554519" cy="1246742"/>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Increasing features increases accuracy for TFIDF, additionally, some feature engineering also helps</a:t>
              </a:r>
            </a:p>
          </p:txBody>
        </p:sp>
        <p:sp>
          <p:nvSpPr>
            <p:cNvPr id="29" name="TextBox 28">
              <a:extLst>
                <a:ext uri="{FF2B5EF4-FFF2-40B4-BE49-F238E27FC236}">
                  <a16:creationId xmlns:a16="http://schemas.microsoft.com/office/drawing/2014/main" id="{EC6B494A-1E90-4368-8CE3-1E1FE142E2FF}"/>
                </a:ext>
              </a:extLst>
            </p:cNvPr>
            <p:cNvSpPr txBox="1"/>
            <p:nvPr/>
          </p:nvSpPr>
          <p:spPr>
            <a:xfrm>
              <a:off x="9093068" y="3617138"/>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Improved feature extraction required, and further combination </a:t>
              </a:r>
              <a:r>
                <a:rPr lang="en-US" sz="1050">
                  <a:latin typeface="Graphik" panose="020B0503030202060203" pitchFamily="34" charset="0"/>
                </a:rPr>
                <a:t>of models needed </a:t>
              </a:r>
              <a:endParaRPr lang="en-US" sz="1050" dirty="0">
                <a:latin typeface="Graphik" panose="020B0503030202060203" pitchFamily="34" charset="0"/>
              </a:endParaRPr>
            </a:p>
          </p:txBody>
        </p:sp>
        <p:sp>
          <p:nvSpPr>
            <p:cNvPr id="30" name="TextBox 29">
              <a:extLst>
                <a:ext uri="{FF2B5EF4-FFF2-40B4-BE49-F238E27FC236}">
                  <a16:creationId xmlns:a16="http://schemas.microsoft.com/office/drawing/2014/main" id="{1C94BD23-B311-4F69-A54E-28EDB576838D}"/>
                </a:ext>
              </a:extLst>
            </p:cNvPr>
            <p:cNvSpPr txBox="1"/>
            <p:nvPr/>
          </p:nvSpPr>
          <p:spPr>
            <a:xfrm>
              <a:off x="9093068" y="2250402"/>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Inclusion of drop words augmentation</a:t>
              </a:r>
            </a:p>
          </p:txBody>
        </p:sp>
        <p:sp>
          <p:nvSpPr>
            <p:cNvPr id="41" name="TextBox 40">
              <a:extLst>
                <a:ext uri="{FF2B5EF4-FFF2-40B4-BE49-F238E27FC236}">
                  <a16:creationId xmlns:a16="http://schemas.microsoft.com/office/drawing/2014/main" id="{44FC6F6D-EF08-4429-9A24-F42006999490}"/>
                </a:ext>
              </a:extLst>
            </p:cNvPr>
            <p:cNvSpPr txBox="1"/>
            <p:nvPr/>
          </p:nvSpPr>
          <p:spPr>
            <a:xfrm>
              <a:off x="718461" y="5148690"/>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6</a:t>
              </a:r>
            </a:p>
          </p:txBody>
        </p:sp>
        <p:sp>
          <p:nvSpPr>
            <p:cNvPr id="42" name="TextBox 41">
              <a:extLst>
                <a:ext uri="{FF2B5EF4-FFF2-40B4-BE49-F238E27FC236}">
                  <a16:creationId xmlns:a16="http://schemas.microsoft.com/office/drawing/2014/main" id="{5ED31D96-C834-469B-B274-93338C2C3FE8}"/>
                </a:ext>
              </a:extLst>
            </p:cNvPr>
            <p:cNvSpPr txBox="1"/>
            <p:nvPr/>
          </p:nvSpPr>
          <p:spPr>
            <a:xfrm>
              <a:off x="3389083" y="5148689"/>
              <a:ext cx="2554519" cy="799194"/>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machine learning and deep learning on data </a:t>
              </a:r>
            </a:p>
          </p:txBody>
        </p:sp>
        <p:sp>
          <p:nvSpPr>
            <p:cNvPr id="43" name="TextBox 42">
              <a:extLst>
                <a:ext uri="{FF2B5EF4-FFF2-40B4-BE49-F238E27FC236}">
                  <a16:creationId xmlns:a16="http://schemas.microsoft.com/office/drawing/2014/main" id="{F9A38D78-0B0B-4339-A9F2-D7A3E1F8C243}"/>
                </a:ext>
              </a:extLst>
            </p:cNvPr>
            <p:cNvSpPr txBox="1"/>
            <p:nvPr/>
          </p:nvSpPr>
          <p:spPr>
            <a:xfrm>
              <a:off x="6190345" y="5148689"/>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Accuracy lacking in some target groups</a:t>
              </a:r>
            </a:p>
          </p:txBody>
        </p:sp>
        <p:sp>
          <p:nvSpPr>
            <p:cNvPr id="44" name="TextBox 43">
              <a:extLst>
                <a:ext uri="{FF2B5EF4-FFF2-40B4-BE49-F238E27FC236}">
                  <a16:creationId xmlns:a16="http://schemas.microsoft.com/office/drawing/2014/main" id="{ED41F53B-FDFF-40B0-8E5F-226E815E78BE}"/>
                </a:ext>
              </a:extLst>
            </p:cNvPr>
            <p:cNvSpPr txBox="1"/>
            <p:nvPr/>
          </p:nvSpPr>
          <p:spPr>
            <a:xfrm>
              <a:off x="9093068" y="5148689"/>
              <a:ext cx="2554519" cy="799194"/>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Improve feature extraction, translation and data cleaning</a:t>
              </a:r>
            </a:p>
          </p:txBody>
        </p:sp>
      </p:grpSp>
      <p:sp>
        <p:nvSpPr>
          <p:cNvPr id="38" name="TextBox 37">
            <a:extLst>
              <a:ext uri="{FF2B5EF4-FFF2-40B4-BE49-F238E27FC236}">
                <a16:creationId xmlns:a16="http://schemas.microsoft.com/office/drawing/2014/main" id="{4B7755CB-B5C9-43EB-91DA-281B4B902BB6}"/>
              </a:ext>
            </a:extLst>
          </p:cNvPr>
          <p:cNvSpPr txBox="1"/>
          <p:nvPr/>
        </p:nvSpPr>
        <p:spPr>
          <a:xfrm>
            <a:off x="2874200" y="926757"/>
            <a:ext cx="1135247" cy="369332"/>
          </a:xfrm>
          <a:prstGeom prst="rect">
            <a:avLst/>
          </a:prstGeom>
          <a:noFill/>
        </p:spPr>
        <p:txBody>
          <a:bodyPr wrap="none" rtlCol="0">
            <a:spAutoFit/>
          </a:bodyPr>
          <a:lstStyle/>
          <a:p>
            <a:r>
              <a:rPr lang="en-US" sz="1800" b="1" dirty="0">
                <a:solidFill>
                  <a:srgbClr val="7030A0"/>
                </a:solidFill>
                <a:latin typeface="Graphik" panose="020B0503030202060203" pitchFamily="34" charset="0"/>
              </a:rPr>
              <a:t>ACTION</a:t>
            </a:r>
          </a:p>
        </p:txBody>
      </p:sp>
      <p:sp>
        <p:nvSpPr>
          <p:cNvPr id="39" name="TextBox 38">
            <a:extLst>
              <a:ext uri="{FF2B5EF4-FFF2-40B4-BE49-F238E27FC236}">
                <a16:creationId xmlns:a16="http://schemas.microsoft.com/office/drawing/2014/main" id="{8E2B19EF-8CBE-40D9-B0D9-6F0AA7ED7973}"/>
              </a:ext>
            </a:extLst>
          </p:cNvPr>
          <p:cNvSpPr txBox="1"/>
          <p:nvPr/>
        </p:nvSpPr>
        <p:spPr>
          <a:xfrm>
            <a:off x="4967302" y="926757"/>
            <a:ext cx="1205779" cy="369332"/>
          </a:xfrm>
          <a:prstGeom prst="rect">
            <a:avLst/>
          </a:prstGeom>
          <a:noFill/>
        </p:spPr>
        <p:txBody>
          <a:bodyPr wrap="none" rtlCol="0">
            <a:spAutoFit/>
          </a:bodyPr>
          <a:lstStyle/>
          <a:p>
            <a:r>
              <a:rPr lang="en-US" sz="1800" b="1" dirty="0">
                <a:solidFill>
                  <a:srgbClr val="7030A0">
                    <a:alpha val="80000"/>
                  </a:srgbClr>
                </a:solidFill>
                <a:latin typeface="Graphik" panose="020B0503030202060203" pitchFamily="34" charset="0"/>
              </a:rPr>
              <a:t>FINDING</a:t>
            </a:r>
          </a:p>
        </p:txBody>
      </p:sp>
      <p:sp>
        <p:nvSpPr>
          <p:cNvPr id="45" name="TextBox 44">
            <a:extLst>
              <a:ext uri="{FF2B5EF4-FFF2-40B4-BE49-F238E27FC236}">
                <a16:creationId xmlns:a16="http://schemas.microsoft.com/office/drawing/2014/main" id="{924E9558-9FFF-4402-87D2-95E8E111A174}"/>
              </a:ext>
            </a:extLst>
          </p:cNvPr>
          <p:cNvSpPr txBox="1"/>
          <p:nvPr/>
        </p:nvSpPr>
        <p:spPr>
          <a:xfrm>
            <a:off x="6697756" y="926757"/>
            <a:ext cx="2209259" cy="369332"/>
          </a:xfrm>
          <a:prstGeom prst="rect">
            <a:avLst/>
          </a:prstGeom>
          <a:noFill/>
        </p:spPr>
        <p:txBody>
          <a:bodyPr wrap="none" rtlCol="0">
            <a:spAutoFit/>
          </a:bodyPr>
          <a:lstStyle/>
          <a:p>
            <a:r>
              <a:rPr lang="en-US" sz="1800" b="1" dirty="0">
                <a:solidFill>
                  <a:srgbClr val="7030A0">
                    <a:alpha val="60000"/>
                  </a:srgbClr>
                </a:solidFill>
                <a:latin typeface="Graphik" panose="020B0503030202060203" pitchFamily="34" charset="0"/>
              </a:rPr>
              <a:t>DETERMINATION</a:t>
            </a:r>
          </a:p>
        </p:txBody>
      </p:sp>
    </p:spTree>
    <p:extLst>
      <p:ext uri="{BB962C8B-B14F-4D97-AF65-F5344CB8AC3E}">
        <p14:creationId xmlns:p14="http://schemas.microsoft.com/office/powerpoint/2010/main" val="959949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52" y="174428"/>
            <a:ext cx="7228231" cy="424732"/>
          </a:xfrm>
        </p:spPr>
        <p:txBody>
          <a:bodyPr wrap="square" lIns="0">
            <a:spAutoFit/>
          </a:bodyPr>
          <a:lstStyle/>
          <a:p>
            <a:pPr>
              <a:lnSpc>
                <a:spcPct val="80000"/>
              </a:lnSpc>
            </a:pPr>
            <a:r>
              <a:rPr lang="en-US" sz="2700" cap="none" dirty="0">
                <a:solidFill>
                  <a:schemeClr val="accent2">
                    <a:lumMod val="75000"/>
                  </a:schemeClr>
                </a:solidFill>
                <a:latin typeface="Graphik Black" panose="020B0503030202060203" pitchFamily="34" charset="77"/>
              </a:rPr>
              <a:t>MODEL EVALUATION</a:t>
            </a:r>
          </a:p>
        </p:txBody>
      </p:sp>
      <p:grpSp>
        <p:nvGrpSpPr>
          <p:cNvPr id="9" name="Group 8">
            <a:extLst>
              <a:ext uri="{FF2B5EF4-FFF2-40B4-BE49-F238E27FC236}">
                <a16:creationId xmlns:a16="http://schemas.microsoft.com/office/drawing/2014/main" id="{8EB68F9F-A454-4675-8185-598CCE8C464C}"/>
              </a:ext>
            </a:extLst>
          </p:cNvPr>
          <p:cNvGrpSpPr/>
          <p:nvPr/>
        </p:nvGrpSpPr>
        <p:grpSpPr>
          <a:xfrm>
            <a:off x="277976" y="1021269"/>
            <a:ext cx="2958464" cy="3400419"/>
            <a:chOff x="277976" y="1271789"/>
            <a:chExt cx="2958464" cy="2821129"/>
          </a:xfrm>
        </p:grpSpPr>
        <p:grpSp>
          <p:nvGrpSpPr>
            <p:cNvPr id="48" name="Group 47">
              <a:extLst>
                <a:ext uri="{FF2B5EF4-FFF2-40B4-BE49-F238E27FC236}">
                  <a16:creationId xmlns:a16="http://schemas.microsoft.com/office/drawing/2014/main" id="{4D5496BA-98BD-4B48-A90B-D1821E0E27E5}"/>
                </a:ext>
              </a:extLst>
            </p:cNvPr>
            <p:cNvGrpSpPr/>
            <p:nvPr/>
          </p:nvGrpSpPr>
          <p:grpSpPr>
            <a:xfrm>
              <a:off x="277978" y="1274097"/>
              <a:ext cx="2468880" cy="538696"/>
              <a:chOff x="4827682" y="3590457"/>
              <a:chExt cx="2536634" cy="672695"/>
            </a:xfrm>
          </p:grpSpPr>
          <p:sp>
            <p:nvSpPr>
              <p:cNvPr id="45" name="Rectangle: Rounded Corners 44">
                <a:extLst>
                  <a:ext uri="{FF2B5EF4-FFF2-40B4-BE49-F238E27FC236}">
                    <a16:creationId xmlns:a16="http://schemas.microsoft.com/office/drawing/2014/main" id="{FAF59F66-1674-44CC-8641-9D580AD4BCAA}"/>
                  </a:ext>
                </a:extLst>
              </p:cNvPr>
              <p:cNvSpPr/>
              <p:nvPr/>
            </p:nvSpPr>
            <p:spPr>
              <a:xfrm>
                <a:off x="4827682" y="3715868"/>
                <a:ext cx="2536633" cy="547284"/>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t"/>
              <a:lstStyle/>
              <a:p>
                <a:pPr marL="214313" indent="-214313" defTabSz="685800">
                  <a:buFont typeface="Wingdings" panose="05000000000000000000" pitchFamily="2" charset="2"/>
                  <a:buChar char="ü"/>
                  <a:defRPr/>
                </a:pPr>
                <a:r>
                  <a:rPr lang="en-IN" sz="1100" b="1" dirty="0">
                    <a:solidFill>
                      <a:srgbClr val="000000"/>
                    </a:solidFill>
                    <a:latin typeface="Graphik" panose="020B0503030202060203" pitchFamily="34" charset="0"/>
                  </a:rPr>
                  <a:t>Random Forest</a:t>
                </a:r>
              </a:p>
            </p:txBody>
          </p:sp>
          <p:sp>
            <p:nvSpPr>
              <p:cNvPr id="46" name="Pentagon 60">
                <a:extLst>
                  <a:ext uri="{FF2B5EF4-FFF2-40B4-BE49-F238E27FC236}">
                    <a16:creationId xmlns:a16="http://schemas.microsoft.com/office/drawing/2014/main" id="{4C5530DC-044C-4C09-A715-BF31A5878A92}"/>
                  </a:ext>
                </a:extLst>
              </p:cNvPr>
              <p:cNvSpPr/>
              <p:nvPr/>
            </p:nvSpPr>
            <p:spPr bwMode="gray">
              <a:xfrm>
                <a:off x="4827683" y="359045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FINAL MODEL</a:t>
                </a:r>
              </a:p>
            </p:txBody>
          </p:sp>
        </p:grpSp>
        <p:grpSp>
          <p:nvGrpSpPr>
            <p:cNvPr id="49" name="Group 48">
              <a:extLst>
                <a:ext uri="{FF2B5EF4-FFF2-40B4-BE49-F238E27FC236}">
                  <a16:creationId xmlns:a16="http://schemas.microsoft.com/office/drawing/2014/main" id="{D1D486E5-BCC9-406E-B81F-890E66C09FEE}"/>
                </a:ext>
              </a:extLst>
            </p:cNvPr>
            <p:cNvGrpSpPr/>
            <p:nvPr/>
          </p:nvGrpSpPr>
          <p:grpSpPr>
            <a:xfrm>
              <a:off x="277977" y="1916276"/>
              <a:ext cx="2468880" cy="985673"/>
              <a:chOff x="4827682" y="3590457"/>
              <a:chExt cx="2536634" cy="1230857"/>
            </a:xfrm>
          </p:grpSpPr>
          <p:sp>
            <p:nvSpPr>
              <p:cNvPr id="50" name="Rectangle: Rounded Corners 49">
                <a:extLst>
                  <a:ext uri="{FF2B5EF4-FFF2-40B4-BE49-F238E27FC236}">
                    <a16:creationId xmlns:a16="http://schemas.microsoft.com/office/drawing/2014/main" id="{BE086D26-F77A-4871-832C-DDF8CF816B8B}"/>
                  </a:ext>
                </a:extLst>
              </p:cNvPr>
              <p:cNvSpPr/>
              <p:nvPr/>
            </p:nvSpPr>
            <p:spPr>
              <a:xfrm>
                <a:off x="4827682" y="3793413"/>
                <a:ext cx="2536633" cy="1027901"/>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ctr"/>
              <a:lstStyle/>
              <a:p>
                <a:pPr marL="214313" indent="-214313" defTabSz="685800">
                  <a:buFont typeface="Wingdings" panose="05000000000000000000" pitchFamily="2" charset="2"/>
                  <a:buChar char="ü"/>
                  <a:defRPr/>
                </a:pPr>
                <a:r>
                  <a:rPr lang="en-US" sz="1100" b="1" dirty="0"/>
                  <a:t>'criterion': 'entropy’</a:t>
                </a:r>
              </a:p>
              <a:p>
                <a:pPr marL="214313" indent="-214313" defTabSz="685800">
                  <a:buFont typeface="Wingdings" panose="05000000000000000000" pitchFamily="2" charset="2"/>
                  <a:buChar char="ü"/>
                  <a:defRPr/>
                </a:pPr>
                <a:r>
                  <a:rPr lang="en-US" sz="1100" b="1" dirty="0"/>
                  <a:t>'</a:t>
                </a:r>
                <a:r>
                  <a:rPr lang="en-US" sz="1100" b="1" dirty="0" err="1"/>
                  <a:t>max_depth</a:t>
                </a:r>
                <a:r>
                  <a:rPr lang="en-US" sz="1100" b="1" dirty="0"/>
                  <a:t>': None</a:t>
                </a:r>
              </a:p>
              <a:p>
                <a:pPr marL="214313" indent="-214313" defTabSz="685800">
                  <a:buFont typeface="Wingdings" panose="05000000000000000000" pitchFamily="2" charset="2"/>
                  <a:buChar char="ü"/>
                  <a:defRPr/>
                </a:pPr>
                <a:r>
                  <a:rPr lang="en-US" sz="1100" b="1" dirty="0"/>
                  <a:t>'</a:t>
                </a:r>
                <a:r>
                  <a:rPr lang="en-US" sz="1100" b="1" dirty="0" err="1"/>
                  <a:t>max_features</a:t>
                </a:r>
                <a:r>
                  <a:rPr lang="en-US" sz="1100" b="1" dirty="0"/>
                  <a:t>': 'log2’</a:t>
                </a:r>
              </a:p>
              <a:p>
                <a:pPr marL="214313" indent="-214313" defTabSz="685800">
                  <a:buFont typeface="Wingdings" panose="05000000000000000000" pitchFamily="2" charset="2"/>
                  <a:buChar char="ü"/>
                  <a:defRPr/>
                </a:pPr>
                <a:r>
                  <a:rPr lang="en-US" sz="1100" b="1" dirty="0"/>
                  <a:t>'</a:t>
                </a:r>
                <a:r>
                  <a:rPr lang="en-US" sz="1100" b="1" dirty="0" err="1"/>
                  <a:t>n_estimators</a:t>
                </a:r>
                <a:r>
                  <a:rPr lang="en-US" sz="1100" b="1" dirty="0"/>
                  <a:t>': 50</a:t>
                </a:r>
                <a:endParaRPr lang="en-IN" sz="900" b="1" dirty="0">
                  <a:solidFill>
                    <a:srgbClr val="000000"/>
                  </a:solidFill>
                  <a:latin typeface="Graphik" panose="020B0503030202060203" pitchFamily="34" charset="0"/>
                </a:endParaRPr>
              </a:p>
            </p:txBody>
          </p:sp>
          <p:sp>
            <p:nvSpPr>
              <p:cNvPr id="51" name="Pentagon 60">
                <a:extLst>
                  <a:ext uri="{FF2B5EF4-FFF2-40B4-BE49-F238E27FC236}">
                    <a16:creationId xmlns:a16="http://schemas.microsoft.com/office/drawing/2014/main" id="{3553A857-D67B-4C1E-B9A3-DE0CA9FCDE4A}"/>
                  </a:ext>
                </a:extLst>
              </p:cNvPr>
              <p:cNvSpPr/>
              <p:nvPr/>
            </p:nvSpPr>
            <p:spPr bwMode="gray">
              <a:xfrm>
                <a:off x="4827683" y="359045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BEST PARAMETERS</a:t>
                </a:r>
              </a:p>
            </p:txBody>
          </p:sp>
        </p:grpSp>
        <p:grpSp>
          <p:nvGrpSpPr>
            <p:cNvPr id="52" name="Group 51">
              <a:extLst>
                <a:ext uri="{FF2B5EF4-FFF2-40B4-BE49-F238E27FC236}">
                  <a16:creationId xmlns:a16="http://schemas.microsoft.com/office/drawing/2014/main" id="{03FC44F0-CB94-4AA1-BE15-7897EDDB42E2}"/>
                </a:ext>
              </a:extLst>
            </p:cNvPr>
            <p:cNvGrpSpPr/>
            <p:nvPr/>
          </p:nvGrpSpPr>
          <p:grpSpPr>
            <a:xfrm>
              <a:off x="277976" y="3090599"/>
              <a:ext cx="2468880" cy="1002319"/>
              <a:chOff x="4827682" y="4073097"/>
              <a:chExt cx="2536634" cy="1251644"/>
            </a:xfrm>
          </p:grpSpPr>
          <p:sp>
            <p:nvSpPr>
              <p:cNvPr id="53" name="Rectangle: Rounded Corners 52">
                <a:extLst>
                  <a:ext uri="{FF2B5EF4-FFF2-40B4-BE49-F238E27FC236}">
                    <a16:creationId xmlns:a16="http://schemas.microsoft.com/office/drawing/2014/main" id="{676ECEE1-4844-499A-8464-B4A6BFEFABF8}"/>
                  </a:ext>
                </a:extLst>
              </p:cNvPr>
              <p:cNvSpPr/>
              <p:nvPr/>
            </p:nvSpPr>
            <p:spPr>
              <a:xfrm>
                <a:off x="4827682" y="4182049"/>
                <a:ext cx="2536633" cy="1142692"/>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t"/>
              <a:lstStyle/>
              <a:p>
                <a:pPr marL="214313" indent="-214313" defTabSz="685800">
                  <a:buFont typeface="Wingdings" panose="05000000000000000000" pitchFamily="2" charset="2"/>
                  <a:buChar char="ü"/>
                  <a:defRPr/>
                </a:pPr>
                <a:r>
                  <a:rPr lang="en-IN" sz="1100" b="1" dirty="0">
                    <a:solidFill>
                      <a:srgbClr val="000000"/>
                    </a:solidFill>
                    <a:latin typeface="Graphik" panose="020B0503030202060203" pitchFamily="34" charset="0"/>
                  </a:rPr>
                  <a:t>Increasing </a:t>
                </a:r>
                <a:r>
                  <a:rPr lang="en-IN" sz="1100" b="1" dirty="0" err="1">
                    <a:solidFill>
                      <a:srgbClr val="000000"/>
                    </a:solidFill>
                    <a:latin typeface="Graphik" panose="020B0503030202060203" pitchFamily="34" charset="0"/>
                  </a:rPr>
                  <a:t>n_estimators</a:t>
                </a:r>
                <a:r>
                  <a:rPr lang="en-IN" sz="1100" b="1" dirty="0">
                    <a:solidFill>
                      <a:srgbClr val="000000"/>
                    </a:solidFill>
                    <a:latin typeface="Graphik" panose="020B0503030202060203" pitchFamily="34" charset="0"/>
                  </a:rPr>
                  <a:t> directly reduces overfitting of the model and increases test accuracy</a:t>
                </a:r>
              </a:p>
            </p:txBody>
          </p:sp>
          <p:sp>
            <p:nvSpPr>
              <p:cNvPr id="54" name="Pentagon 60">
                <a:extLst>
                  <a:ext uri="{FF2B5EF4-FFF2-40B4-BE49-F238E27FC236}">
                    <a16:creationId xmlns:a16="http://schemas.microsoft.com/office/drawing/2014/main" id="{2FFB30E3-F59A-4FC3-A32E-599ED9027113}"/>
                  </a:ext>
                </a:extLst>
              </p:cNvPr>
              <p:cNvSpPr/>
              <p:nvPr/>
            </p:nvSpPr>
            <p:spPr bwMode="gray">
              <a:xfrm>
                <a:off x="4827683" y="407309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PROMINENT PARAMETERS</a:t>
                </a:r>
              </a:p>
            </p:txBody>
          </p:sp>
        </p:grpSp>
        <p:sp>
          <p:nvSpPr>
            <p:cNvPr id="20" name="Isosceles Triangle 19">
              <a:extLst>
                <a:ext uri="{FF2B5EF4-FFF2-40B4-BE49-F238E27FC236}">
                  <a16:creationId xmlns:a16="http://schemas.microsoft.com/office/drawing/2014/main" id="{1F663A7C-9E9E-4ADC-9F05-FDF9FE2C1484}"/>
                </a:ext>
              </a:extLst>
            </p:cNvPr>
            <p:cNvSpPr/>
            <p:nvPr/>
          </p:nvSpPr>
          <p:spPr>
            <a:xfrm rot="5400000">
              <a:off x="1632960" y="2479303"/>
              <a:ext cx="2810994" cy="395966"/>
            </a:xfrm>
            <a:prstGeom prst="triangle">
              <a:avLst>
                <a:gd name="adj" fmla="val 500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00">
                <a:solidFill>
                  <a:srgbClr val="FFFFFF"/>
                </a:solidFill>
                <a:latin typeface="Graphik"/>
              </a:endParaRPr>
            </a:p>
          </p:txBody>
        </p:sp>
      </p:grpSp>
      <p:sp>
        <p:nvSpPr>
          <p:cNvPr id="6" name="Rectangle: Rounded Corners 5">
            <a:extLst>
              <a:ext uri="{FF2B5EF4-FFF2-40B4-BE49-F238E27FC236}">
                <a16:creationId xmlns:a16="http://schemas.microsoft.com/office/drawing/2014/main" id="{517EE79B-89D5-4827-84E1-70DED1C15255}"/>
              </a:ext>
            </a:extLst>
          </p:cNvPr>
          <p:cNvSpPr/>
          <p:nvPr/>
        </p:nvSpPr>
        <p:spPr>
          <a:xfrm>
            <a:off x="4421027" y="1233874"/>
            <a:ext cx="4635950" cy="1068380"/>
          </a:xfrm>
          <a:prstGeom prst="roundRect">
            <a:avLst>
              <a:gd name="adj" fmla="val 4123"/>
            </a:avLst>
          </a:prstGeom>
          <a:solidFill>
            <a:schemeClr val="accent1">
              <a:lumMod val="20000"/>
              <a:lumOff val="80000"/>
            </a:schemeClr>
          </a:solidFill>
          <a:ln>
            <a:noFill/>
          </a:ln>
          <a:effectLst>
            <a:outerShdw blurRad="508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685800">
              <a:buFont typeface="Wingdings" panose="05000000000000000000" pitchFamily="2" charset="2"/>
              <a:buChar char="Ø"/>
            </a:pPr>
            <a:r>
              <a:rPr lang="en-US" sz="1400" b="1" dirty="0">
                <a:solidFill>
                  <a:srgbClr val="000000"/>
                </a:solidFill>
                <a:latin typeface="Graphik"/>
              </a:rPr>
              <a:t>High overall accuracy on test set</a:t>
            </a:r>
          </a:p>
          <a:p>
            <a:pPr marL="214313" indent="-214313" defTabSz="685800">
              <a:buFont typeface="Wingdings" panose="05000000000000000000" pitchFamily="2" charset="2"/>
              <a:buChar char="Ø"/>
            </a:pPr>
            <a:r>
              <a:rPr lang="en-US" sz="1400" b="1" dirty="0">
                <a:solidFill>
                  <a:srgbClr val="000000"/>
                </a:solidFill>
                <a:latin typeface="Graphik"/>
              </a:rPr>
              <a:t>High individual accuracy on target classes</a:t>
            </a:r>
          </a:p>
          <a:p>
            <a:pPr marL="214313" indent="-214313" defTabSz="685800">
              <a:buFont typeface="Wingdings" panose="05000000000000000000" pitchFamily="2" charset="2"/>
              <a:buChar char="Ø"/>
            </a:pPr>
            <a:r>
              <a:rPr lang="en-US" sz="1400" b="1" dirty="0">
                <a:solidFill>
                  <a:srgbClr val="000000"/>
                </a:solidFill>
                <a:latin typeface="Graphik"/>
              </a:rPr>
              <a:t>Strong balance between precision and recall</a:t>
            </a:r>
          </a:p>
        </p:txBody>
      </p:sp>
      <p:sp>
        <p:nvSpPr>
          <p:cNvPr id="25" name="Rectangle: Rounded Corners 24">
            <a:extLst>
              <a:ext uri="{FF2B5EF4-FFF2-40B4-BE49-F238E27FC236}">
                <a16:creationId xmlns:a16="http://schemas.microsoft.com/office/drawing/2014/main" id="{5782FAB2-9F67-4CE6-813C-92F7A5532C93}"/>
              </a:ext>
            </a:extLst>
          </p:cNvPr>
          <p:cNvSpPr/>
          <p:nvPr/>
        </p:nvSpPr>
        <p:spPr>
          <a:xfrm>
            <a:off x="4420987" y="2996474"/>
            <a:ext cx="4628999" cy="1068380"/>
          </a:xfrm>
          <a:prstGeom prst="roundRect">
            <a:avLst>
              <a:gd name="adj" fmla="val 4123"/>
            </a:avLst>
          </a:prstGeom>
          <a:solidFill>
            <a:schemeClr val="accent1">
              <a:lumMod val="20000"/>
              <a:lumOff val="80000"/>
            </a:schemeClr>
          </a:solidFill>
          <a:ln>
            <a:noFill/>
          </a:ln>
          <a:effectLst>
            <a:outerShdw blurRad="508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685800">
              <a:buFont typeface="Wingdings" panose="05000000000000000000" pitchFamily="2" charset="2"/>
              <a:buChar char="Ø"/>
            </a:pPr>
            <a:r>
              <a:rPr lang="en-US" sz="1400" b="1" kern="0" dirty="0">
                <a:solidFill>
                  <a:prstClr val="black"/>
                </a:solidFill>
                <a:latin typeface="Graphik"/>
              </a:rPr>
              <a:t>Performance on test data</a:t>
            </a:r>
          </a:p>
          <a:p>
            <a:pPr marL="214313" indent="-214313" defTabSz="685800">
              <a:buFont typeface="Wingdings" panose="05000000000000000000" pitchFamily="2" charset="2"/>
              <a:buChar char="Ø"/>
            </a:pPr>
            <a:r>
              <a:rPr lang="en-US" sz="1400" b="1" kern="0" dirty="0">
                <a:solidFill>
                  <a:prstClr val="black"/>
                </a:solidFill>
                <a:latin typeface="Graphik"/>
              </a:rPr>
              <a:t>Performance on validation data</a:t>
            </a:r>
          </a:p>
          <a:p>
            <a:pPr marL="214313" indent="-214313" defTabSz="685800">
              <a:buFont typeface="Wingdings" panose="05000000000000000000" pitchFamily="2" charset="2"/>
              <a:buChar char="Ø"/>
            </a:pPr>
            <a:r>
              <a:rPr lang="en-US" sz="1400" b="1" kern="0" dirty="0">
                <a:solidFill>
                  <a:prstClr val="black"/>
                </a:solidFill>
                <a:latin typeface="Graphik"/>
              </a:rPr>
              <a:t>Performance on re-augmented test set</a:t>
            </a:r>
          </a:p>
          <a:p>
            <a:pPr marL="214313" indent="-214313" defTabSz="685800">
              <a:buFont typeface="Wingdings" panose="05000000000000000000" pitchFamily="2" charset="2"/>
              <a:buChar char="Ø"/>
            </a:pPr>
            <a:r>
              <a:rPr lang="en-US" sz="1400" b="1" kern="0" dirty="0">
                <a:solidFill>
                  <a:prstClr val="black"/>
                </a:solidFill>
                <a:latin typeface="Graphik"/>
              </a:rPr>
              <a:t>Individual class-wise accuracy/precision/recall above threshold </a:t>
            </a:r>
          </a:p>
        </p:txBody>
      </p:sp>
      <p:sp>
        <p:nvSpPr>
          <p:cNvPr id="2" name="Oval 1">
            <a:extLst>
              <a:ext uri="{FF2B5EF4-FFF2-40B4-BE49-F238E27FC236}">
                <a16:creationId xmlns:a16="http://schemas.microsoft.com/office/drawing/2014/main" id="{A72A32FA-AF08-4603-B4C4-215462A7A0CE}"/>
              </a:ext>
            </a:extLst>
          </p:cNvPr>
          <p:cNvSpPr/>
          <p:nvPr/>
        </p:nvSpPr>
        <p:spPr>
          <a:xfrm>
            <a:off x="3335628" y="1263344"/>
            <a:ext cx="822960" cy="822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sp>
        <p:nvSpPr>
          <p:cNvPr id="14" name="Rectangle 13">
            <a:extLst>
              <a:ext uri="{FF2B5EF4-FFF2-40B4-BE49-F238E27FC236}">
                <a16:creationId xmlns:a16="http://schemas.microsoft.com/office/drawing/2014/main" id="{583ED6CF-FA66-4B05-8394-CBA0CC77A900}"/>
              </a:ext>
            </a:extLst>
          </p:cNvPr>
          <p:cNvSpPr/>
          <p:nvPr/>
        </p:nvSpPr>
        <p:spPr>
          <a:xfrm>
            <a:off x="2931390" y="2063343"/>
            <a:ext cx="1622398" cy="300082"/>
          </a:xfrm>
          <a:prstGeom prst="rect">
            <a:avLst/>
          </a:prstGeom>
        </p:spPr>
        <p:txBody>
          <a:bodyPr wrap="square">
            <a:spAutoFit/>
          </a:bodyPr>
          <a:lstStyle/>
          <a:p>
            <a:pPr algn="ctr" defTabSz="685800"/>
            <a:r>
              <a:rPr lang="en-US" b="1" dirty="0">
                <a:solidFill>
                  <a:srgbClr val="000000"/>
                </a:solidFill>
                <a:latin typeface="Graphik" panose="020B0503030202060203" pitchFamily="34" charset="0"/>
              </a:rPr>
              <a:t>Objective</a:t>
            </a:r>
          </a:p>
        </p:txBody>
      </p:sp>
      <p:sp>
        <p:nvSpPr>
          <p:cNvPr id="36" name="Rectangle 35">
            <a:extLst>
              <a:ext uri="{FF2B5EF4-FFF2-40B4-BE49-F238E27FC236}">
                <a16:creationId xmlns:a16="http://schemas.microsoft.com/office/drawing/2014/main" id="{386D2435-6DE8-4426-9549-51F1F0DBF9E2}"/>
              </a:ext>
            </a:extLst>
          </p:cNvPr>
          <p:cNvSpPr/>
          <p:nvPr/>
        </p:nvSpPr>
        <p:spPr>
          <a:xfrm>
            <a:off x="2931391" y="3709605"/>
            <a:ext cx="1622398" cy="507831"/>
          </a:xfrm>
          <a:prstGeom prst="rect">
            <a:avLst/>
          </a:prstGeom>
        </p:spPr>
        <p:txBody>
          <a:bodyPr wrap="square">
            <a:spAutoFit/>
          </a:bodyPr>
          <a:lstStyle/>
          <a:p>
            <a:pPr algn="ctr" defTabSz="685800"/>
            <a:r>
              <a:rPr lang="en-US" b="1" dirty="0">
                <a:solidFill>
                  <a:srgbClr val="000000"/>
                </a:solidFill>
                <a:latin typeface="Graphik" panose="020B0503030202060203" pitchFamily="34" charset="0"/>
              </a:rPr>
              <a:t>Evaluation of Success</a:t>
            </a:r>
          </a:p>
        </p:txBody>
      </p:sp>
      <p:sp>
        <p:nvSpPr>
          <p:cNvPr id="23" name="Oval 22">
            <a:extLst>
              <a:ext uri="{FF2B5EF4-FFF2-40B4-BE49-F238E27FC236}">
                <a16:creationId xmlns:a16="http://schemas.microsoft.com/office/drawing/2014/main" id="{0C71647B-BEC1-4B0E-BFE5-0AD1CABC5C5D}"/>
              </a:ext>
            </a:extLst>
          </p:cNvPr>
          <p:cNvSpPr/>
          <p:nvPr/>
        </p:nvSpPr>
        <p:spPr>
          <a:xfrm>
            <a:off x="3335628" y="2894558"/>
            <a:ext cx="822960" cy="822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pic>
        <p:nvPicPr>
          <p:cNvPr id="8" name="Graphic 7" descr="Bullseye">
            <a:extLst>
              <a:ext uri="{FF2B5EF4-FFF2-40B4-BE49-F238E27FC236}">
                <a16:creationId xmlns:a16="http://schemas.microsoft.com/office/drawing/2014/main" id="{61E8885E-20D6-4E41-9E9C-FFF1C51E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9981" y="1370723"/>
            <a:ext cx="585216" cy="585216"/>
          </a:xfrm>
          <a:prstGeom prst="rect">
            <a:avLst/>
          </a:prstGeom>
        </p:spPr>
      </p:pic>
      <p:pic>
        <p:nvPicPr>
          <p:cNvPr id="12" name="Graphic 11" descr="Checklist">
            <a:extLst>
              <a:ext uri="{FF2B5EF4-FFF2-40B4-BE49-F238E27FC236}">
                <a16:creationId xmlns:a16="http://schemas.microsoft.com/office/drawing/2014/main" id="{88BF53FE-E5DD-438D-8227-5D60883FB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9981" y="3003812"/>
            <a:ext cx="594360" cy="594360"/>
          </a:xfrm>
          <a:prstGeom prst="rect">
            <a:avLst/>
          </a:prstGeom>
        </p:spPr>
      </p:pic>
    </p:spTree>
    <p:extLst>
      <p:ext uri="{BB962C8B-B14F-4D97-AF65-F5344CB8AC3E}">
        <p14:creationId xmlns:p14="http://schemas.microsoft.com/office/powerpoint/2010/main" val="420988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F162D-AAEA-4846-B216-6208C91DD8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913623"/>
            <a:ext cx="9144000" cy="3783766"/>
          </a:xfrm>
          <a:prstGeom prst="rect">
            <a:avLst/>
          </a:prstGeom>
          <a:noFill/>
        </p:spPr>
      </p:pic>
      <p:sp>
        <p:nvSpPr>
          <p:cNvPr id="7" name="Title 4">
            <a:extLst>
              <a:ext uri="{FF2B5EF4-FFF2-40B4-BE49-F238E27FC236}">
                <a16:creationId xmlns:a16="http://schemas.microsoft.com/office/drawing/2014/main" id="{8D51B02E-47AD-413A-ABE3-0DA9C6DA319D}"/>
              </a:ext>
            </a:extLst>
          </p:cNvPr>
          <p:cNvSpPr>
            <a:spLocks noGrp="1"/>
          </p:cNvSpPr>
          <p:nvPr>
            <p:ph type="title"/>
          </p:nvPr>
        </p:nvSpPr>
        <p:spPr>
          <a:xfrm>
            <a:off x="285750" y="285752"/>
            <a:ext cx="8572500" cy="737447"/>
          </a:xfrm>
        </p:spPr>
        <p:txBody>
          <a:bodyPr/>
          <a:lstStyle/>
          <a:p>
            <a:r>
              <a:rPr lang="en-US" dirty="0">
                <a:solidFill>
                  <a:schemeClr val="accent2">
                    <a:lumMod val="75000"/>
                  </a:schemeClr>
                </a:solidFill>
              </a:rPr>
              <a:t>INTERIM PERFORMANCE OF MODELS</a:t>
            </a:r>
          </a:p>
        </p:txBody>
      </p:sp>
    </p:spTree>
    <p:extLst>
      <p:ext uri="{BB962C8B-B14F-4D97-AF65-F5344CB8AC3E}">
        <p14:creationId xmlns:p14="http://schemas.microsoft.com/office/powerpoint/2010/main" val="74297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22EDE9-F1B6-42C5-9464-078BADF98FC5}"/>
              </a:ext>
            </a:extLst>
          </p:cNvPr>
          <p:cNvSpPr>
            <a:spLocks noGrp="1"/>
          </p:cNvSpPr>
          <p:nvPr>
            <p:ph type="sldNum" sz="quarter" idx="17"/>
          </p:nvPr>
        </p:nvSpPr>
        <p:spPr/>
        <p:txBody>
          <a:bodyPr/>
          <a:lstStyle/>
          <a:p>
            <a:fld id="{4F9AC08D-23A9-440E-BCB9-AA1E9877CC38}" type="slidenum">
              <a:rPr lang="en-US" smtClean="0"/>
              <a:pPr/>
              <a:t>6</a:t>
            </a:fld>
            <a:endParaRPr lang="en-US" dirty="0"/>
          </a:p>
        </p:txBody>
      </p:sp>
      <p:sp>
        <p:nvSpPr>
          <p:cNvPr id="5" name="Title 4">
            <a:extLst>
              <a:ext uri="{FF2B5EF4-FFF2-40B4-BE49-F238E27FC236}">
                <a16:creationId xmlns:a16="http://schemas.microsoft.com/office/drawing/2014/main" id="{55E42810-845D-4750-9A36-37AE0710F68D}"/>
              </a:ext>
            </a:extLst>
          </p:cNvPr>
          <p:cNvSpPr>
            <a:spLocks noGrp="1"/>
          </p:cNvSpPr>
          <p:nvPr>
            <p:ph type="title"/>
          </p:nvPr>
        </p:nvSpPr>
        <p:spPr/>
        <p:txBody>
          <a:bodyPr/>
          <a:lstStyle/>
          <a:p>
            <a:r>
              <a:rPr lang="en-US" dirty="0">
                <a:solidFill>
                  <a:schemeClr val="accent2">
                    <a:lumMod val="75000"/>
                  </a:schemeClr>
                </a:solidFill>
              </a:rPr>
              <a:t>OUR INTERIM PLAN ON FUTURE OPTIMIZATIONS</a:t>
            </a:r>
            <a:endParaRPr lang="en-US" dirty="0"/>
          </a:p>
        </p:txBody>
      </p:sp>
      <p:pic>
        <p:nvPicPr>
          <p:cNvPr id="6" name="Picture 5">
            <a:extLst>
              <a:ext uri="{FF2B5EF4-FFF2-40B4-BE49-F238E27FC236}">
                <a16:creationId xmlns:a16="http://schemas.microsoft.com/office/drawing/2014/main" id="{8F92D2CA-7249-4E8E-A950-762C00ACD356}"/>
              </a:ext>
            </a:extLst>
          </p:cNvPr>
          <p:cNvPicPr>
            <a:picLocks noChangeAspect="1"/>
          </p:cNvPicPr>
          <p:nvPr/>
        </p:nvPicPr>
        <p:blipFill>
          <a:blip r:embed="rId2"/>
          <a:stretch>
            <a:fillRect/>
          </a:stretch>
        </p:blipFill>
        <p:spPr>
          <a:xfrm>
            <a:off x="285750" y="951735"/>
            <a:ext cx="8572500" cy="3634886"/>
          </a:xfrm>
          <a:prstGeom prst="rect">
            <a:avLst/>
          </a:prstGeom>
        </p:spPr>
      </p:pic>
    </p:spTree>
    <p:extLst>
      <p:ext uri="{BB962C8B-B14F-4D97-AF65-F5344CB8AC3E}">
        <p14:creationId xmlns:p14="http://schemas.microsoft.com/office/powerpoint/2010/main" val="171403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7CD97D-AC4B-4F8B-8E71-9C14C022D1EC}"/>
              </a:ext>
            </a:extLst>
          </p:cNvPr>
          <p:cNvPicPr>
            <a:picLocks noChangeAspect="1"/>
          </p:cNvPicPr>
          <p:nvPr/>
        </p:nvPicPr>
        <p:blipFill rotWithShape="1">
          <a:blip r:embed="rId2"/>
          <a:srcRect l="4764"/>
          <a:stretch/>
        </p:blipFill>
        <p:spPr>
          <a:xfrm>
            <a:off x="4562573" y="12330"/>
            <a:ext cx="4581427" cy="4822354"/>
          </a:xfrm>
          <a:prstGeom prst="rect">
            <a:avLst/>
          </a:prstGeom>
        </p:spPr>
      </p:pic>
      <p:sp>
        <p:nvSpPr>
          <p:cNvPr id="10" name="Title 4">
            <a:extLst>
              <a:ext uri="{FF2B5EF4-FFF2-40B4-BE49-F238E27FC236}">
                <a16:creationId xmlns:a16="http://schemas.microsoft.com/office/drawing/2014/main" id="{016656F2-C44C-4E55-8D0D-FA96B1159758}"/>
              </a:ext>
            </a:extLst>
          </p:cNvPr>
          <p:cNvSpPr txBox="1">
            <a:spLocks/>
          </p:cNvSpPr>
          <p:nvPr/>
        </p:nvSpPr>
        <p:spPr>
          <a:xfrm>
            <a:off x="285751" y="2303304"/>
            <a:ext cx="4286249" cy="485479"/>
          </a:xfrm>
          <a:prstGeom prst="rect">
            <a:avLst/>
          </a:prstGeom>
        </p:spPr>
        <p:txBody>
          <a:bodyPr/>
          <a:lst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a:lstStyle>
          <a:p>
            <a:r>
              <a:rPr lang="en-US" dirty="0">
                <a:solidFill>
                  <a:schemeClr val="bg1"/>
                </a:solidFill>
              </a:rPr>
              <a:t>OUR FINAL MODELS</a:t>
            </a:r>
          </a:p>
        </p:txBody>
      </p:sp>
      <p:sp>
        <p:nvSpPr>
          <p:cNvPr id="11" name="Rectangle 10">
            <a:extLst>
              <a:ext uri="{FF2B5EF4-FFF2-40B4-BE49-F238E27FC236}">
                <a16:creationId xmlns:a16="http://schemas.microsoft.com/office/drawing/2014/main" id="{DF17B0C1-60FE-47DF-995A-2748935EC4CA}"/>
              </a:ext>
            </a:extLst>
          </p:cNvPr>
          <p:cNvSpPr/>
          <p:nvPr/>
        </p:nvSpPr>
        <p:spPr>
          <a:xfrm>
            <a:off x="5041900" y="4872784"/>
            <a:ext cx="266700" cy="2032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9CA5868-7D0E-4CBB-A7CA-FC7CF1601109}"/>
              </a:ext>
            </a:extLst>
          </p:cNvPr>
          <p:cNvSpPr txBox="1"/>
          <p:nvPr/>
        </p:nvSpPr>
        <p:spPr>
          <a:xfrm>
            <a:off x="5359400" y="4885484"/>
            <a:ext cx="1099660" cy="215444"/>
          </a:xfrm>
          <a:prstGeom prst="rect">
            <a:avLst/>
          </a:prstGeom>
          <a:noFill/>
        </p:spPr>
        <p:txBody>
          <a:bodyPr wrap="none" lIns="0" tIns="0" rIns="0" bIns="45720" rtlCol="0">
            <a:spAutoFit/>
          </a:bodyPr>
          <a:lstStyle/>
          <a:p>
            <a:r>
              <a:rPr lang="en-US" sz="1100" dirty="0"/>
              <a:t>Models selected</a:t>
            </a:r>
          </a:p>
        </p:txBody>
      </p:sp>
      <p:sp>
        <p:nvSpPr>
          <p:cNvPr id="13" name="Rectangle 12">
            <a:extLst>
              <a:ext uri="{FF2B5EF4-FFF2-40B4-BE49-F238E27FC236}">
                <a16:creationId xmlns:a16="http://schemas.microsoft.com/office/drawing/2014/main" id="{2BBAF090-6292-456F-BA65-304A8D8EE988}"/>
              </a:ext>
            </a:extLst>
          </p:cNvPr>
          <p:cNvSpPr/>
          <p:nvPr/>
        </p:nvSpPr>
        <p:spPr>
          <a:xfrm>
            <a:off x="7035800" y="4872784"/>
            <a:ext cx="266700" cy="203200"/>
          </a:xfrm>
          <a:prstGeom prst="rect">
            <a:avLst/>
          </a:prstGeom>
          <a:solidFill>
            <a:srgbClr val="FF9500"/>
          </a:solidFill>
          <a:ln>
            <a:solidFill>
              <a:srgbClr val="FF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C427283-4A1C-47B4-89FF-E08DE04ED903}"/>
              </a:ext>
            </a:extLst>
          </p:cNvPr>
          <p:cNvSpPr txBox="1"/>
          <p:nvPr/>
        </p:nvSpPr>
        <p:spPr>
          <a:xfrm>
            <a:off x="7353300" y="4885484"/>
            <a:ext cx="1388201" cy="215444"/>
          </a:xfrm>
          <a:prstGeom prst="rect">
            <a:avLst/>
          </a:prstGeom>
          <a:noFill/>
        </p:spPr>
        <p:txBody>
          <a:bodyPr wrap="none" lIns="0" tIns="0" rIns="0" bIns="45720" rtlCol="0">
            <a:spAutoFit/>
          </a:bodyPr>
          <a:lstStyle/>
          <a:p>
            <a:r>
              <a:rPr lang="en-US" sz="1100" dirty="0"/>
              <a:t>Models on base data</a:t>
            </a:r>
          </a:p>
        </p:txBody>
      </p:sp>
    </p:spTree>
    <p:extLst>
      <p:ext uri="{BB962C8B-B14F-4D97-AF65-F5344CB8AC3E}">
        <p14:creationId xmlns:p14="http://schemas.microsoft.com/office/powerpoint/2010/main" val="290453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CCCE934-27C0-4A16-B636-068E827D90CD}"/>
              </a:ext>
            </a:extLst>
          </p:cNvPr>
          <p:cNvSpPr/>
          <p:nvPr/>
        </p:nvSpPr>
        <p:spPr>
          <a:xfrm>
            <a:off x="0" y="2794457"/>
            <a:ext cx="9144000" cy="1772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a:extLst>
              <a:ext uri="{FF2B5EF4-FFF2-40B4-BE49-F238E27FC236}">
                <a16:creationId xmlns:a16="http://schemas.microsoft.com/office/drawing/2014/main" id="{69761A1E-66E9-4C50-806C-E0EA23B18CC1}"/>
              </a:ext>
            </a:extLst>
          </p:cNvPr>
          <p:cNvSpPr txBox="1"/>
          <p:nvPr/>
        </p:nvSpPr>
        <p:spPr>
          <a:xfrm flipH="1">
            <a:off x="108143" y="119516"/>
            <a:ext cx="8668631" cy="461665"/>
          </a:xfrm>
          <a:prstGeom prst="rect">
            <a:avLst/>
          </a:prstGeom>
          <a:noFill/>
        </p:spPr>
        <p:txBody>
          <a:bodyPr wrap="square" rtlCol="0">
            <a:spAutoFit/>
          </a:bodyPr>
          <a:lstStyle/>
          <a:p>
            <a:r>
              <a:rPr lang="en-US" sz="2400" b="1" dirty="0">
                <a:solidFill>
                  <a:schemeClr val="accent2">
                    <a:lumMod val="75000"/>
                  </a:schemeClr>
                </a:solidFill>
                <a:latin typeface="Graphik" panose="020B0503030202060203" pitchFamily="34" charset="0"/>
              </a:rPr>
              <a:t>COMPARISON TO BENCHMARK</a:t>
            </a:r>
          </a:p>
        </p:txBody>
      </p:sp>
      <p:sp>
        <p:nvSpPr>
          <p:cNvPr id="89" name="Text Placeholder 3">
            <a:extLst>
              <a:ext uri="{FF2B5EF4-FFF2-40B4-BE49-F238E27FC236}">
                <a16:creationId xmlns:a16="http://schemas.microsoft.com/office/drawing/2014/main" id="{1B240F31-4CE1-4300-8C7C-501D8A835D2D}"/>
              </a:ext>
            </a:extLst>
          </p:cNvPr>
          <p:cNvSpPr txBox="1">
            <a:spLocks/>
          </p:cNvSpPr>
          <p:nvPr/>
        </p:nvSpPr>
        <p:spPr>
          <a:xfrm>
            <a:off x="108143" y="585691"/>
            <a:ext cx="8572500" cy="264320"/>
          </a:xfrm>
          <a:prstGeom prst="rect">
            <a:avLst/>
          </a:prstGeom>
        </p:spPr>
        <p:txBody>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sz="1500" dirty="0">
                <a:solidFill>
                  <a:schemeClr val="accent2">
                    <a:lumMod val="75000"/>
                  </a:schemeClr>
                </a:solidFill>
              </a:rPr>
              <a:t>WE DELIVERED OVER 7% IMPROVEMENT TO OUR 91% BENCHMARK IN THE INTERIM</a:t>
            </a:r>
          </a:p>
        </p:txBody>
      </p:sp>
      <p:sp>
        <p:nvSpPr>
          <p:cNvPr id="39" name="TextBox 38">
            <a:extLst>
              <a:ext uri="{FF2B5EF4-FFF2-40B4-BE49-F238E27FC236}">
                <a16:creationId xmlns:a16="http://schemas.microsoft.com/office/drawing/2014/main" id="{6105DE78-A463-424B-9FB1-55A666607099}"/>
              </a:ext>
            </a:extLst>
          </p:cNvPr>
          <p:cNvSpPr txBox="1"/>
          <p:nvPr/>
        </p:nvSpPr>
        <p:spPr>
          <a:xfrm>
            <a:off x="306386"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75000"/>
                  </a:schemeClr>
                </a:solidFill>
                <a:latin typeface="Arial Black" panose="020B0A04020102020204" pitchFamily="34" charset="0"/>
              </a:rPr>
              <a:t>IMPROVEMENT IN MODELS</a:t>
            </a:r>
          </a:p>
        </p:txBody>
      </p:sp>
      <p:cxnSp>
        <p:nvCxnSpPr>
          <p:cNvPr id="65" name="Straight Connector 64">
            <a:extLst>
              <a:ext uri="{FF2B5EF4-FFF2-40B4-BE49-F238E27FC236}">
                <a16:creationId xmlns:a16="http://schemas.microsoft.com/office/drawing/2014/main" id="{E4F338E8-12F3-43A1-957E-16C29795D9A3}"/>
              </a:ext>
            </a:extLst>
          </p:cNvPr>
          <p:cNvCxnSpPr/>
          <p:nvPr/>
        </p:nvCxnSpPr>
        <p:spPr>
          <a:xfrm>
            <a:off x="940226" y="2044352"/>
            <a:ext cx="0" cy="154538"/>
          </a:xfrm>
          <a:prstGeom prst="line">
            <a:avLst/>
          </a:prstGeom>
          <a:ln w="9525">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8" name="Freeform 8">
            <a:extLst>
              <a:ext uri="{FF2B5EF4-FFF2-40B4-BE49-F238E27FC236}">
                <a16:creationId xmlns:a16="http://schemas.microsoft.com/office/drawing/2014/main" id="{93FE205D-EE62-454D-A787-5CF84D2856DD}"/>
              </a:ext>
            </a:extLst>
          </p:cNvPr>
          <p:cNvSpPr>
            <a:spLocks/>
          </p:cNvSpPr>
          <p:nvPr/>
        </p:nvSpPr>
        <p:spPr bwMode="auto">
          <a:xfrm>
            <a:off x="468478" y="1015049"/>
            <a:ext cx="948605" cy="999746"/>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bg1"/>
          </a:solidFill>
          <a:ln w="12700">
            <a:solidFill>
              <a:schemeClr val="accent3">
                <a:lumMod val="75000"/>
              </a:schemeClr>
            </a:solidFill>
            <a:round/>
            <a:headEnd/>
            <a:tailEnd/>
          </a:ln>
        </p:spPr>
        <p:txBody>
          <a:bodyPr vert="horz" wrap="square" lIns="68564" tIns="34282" rIns="68564" bIns="34282" numCol="1" anchor="ctr" anchorCtr="0" compatLnSpc="1">
            <a:prstTxWarp prst="textNoShape">
              <a:avLst/>
            </a:prstTxWarp>
          </a:bodyPr>
          <a:lstStyle/>
          <a:p>
            <a:pPr algn="ctr"/>
            <a:endParaRPr lang="en-GB" sz="1800" dirty="0">
              <a:solidFill>
                <a:schemeClr val="tx2"/>
              </a:solidFill>
              <a:latin typeface="+mj-lt"/>
              <a:ea typeface="Segoe UI" panose="020B0502040204020203" pitchFamily="34" charset="0"/>
              <a:cs typeface="Segoe UI" panose="020B0502040204020203" pitchFamily="34" charset="0"/>
            </a:endParaRPr>
          </a:p>
        </p:txBody>
      </p:sp>
      <p:sp>
        <p:nvSpPr>
          <p:cNvPr id="99" name="Freeform 8">
            <a:extLst>
              <a:ext uri="{FF2B5EF4-FFF2-40B4-BE49-F238E27FC236}">
                <a16:creationId xmlns:a16="http://schemas.microsoft.com/office/drawing/2014/main" id="{8022CD63-928B-4429-8A14-4936E2C98111}"/>
              </a:ext>
            </a:extLst>
          </p:cNvPr>
          <p:cNvSpPr>
            <a:spLocks/>
          </p:cNvSpPr>
          <p:nvPr/>
        </p:nvSpPr>
        <p:spPr bwMode="auto">
          <a:xfrm>
            <a:off x="547380" y="929193"/>
            <a:ext cx="309101" cy="358341"/>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75000"/>
            </a:schemeClr>
          </a:solidFill>
          <a:ln w="12700">
            <a:solidFill>
              <a:schemeClr val="accent3">
                <a:lumMod val="75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1</a:t>
            </a:r>
          </a:p>
        </p:txBody>
      </p:sp>
      <p:sp>
        <p:nvSpPr>
          <p:cNvPr id="49" name="TextBox 48">
            <a:extLst>
              <a:ext uri="{FF2B5EF4-FFF2-40B4-BE49-F238E27FC236}">
                <a16:creationId xmlns:a16="http://schemas.microsoft.com/office/drawing/2014/main" id="{94B9359B-3F27-4B07-BB4F-BB61C6027669}"/>
              </a:ext>
            </a:extLst>
          </p:cNvPr>
          <p:cNvSpPr txBox="1"/>
          <p:nvPr/>
        </p:nvSpPr>
        <p:spPr>
          <a:xfrm>
            <a:off x="7330160"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6">
                    <a:lumMod val="75000"/>
                  </a:schemeClr>
                </a:solidFill>
                <a:latin typeface="Arial Black" panose="020B0A04020102020204" pitchFamily="34" charset="0"/>
              </a:rPr>
              <a:t>IMPROVEMENT IN TUNING</a:t>
            </a:r>
          </a:p>
        </p:txBody>
      </p:sp>
      <p:grpSp>
        <p:nvGrpSpPr>
          <p:cNvPr id="58" name="Group 57">
            <a:extLst>
              <a:ext uri="{FF2B5EF4-FFF2-40B4-BE49-F238E27FC236}">
                <a16:creationId xmlns:a16="http://schemas.microsoft.com/office/drawing/2014/main" id="{6C7959D1-739E-4B7C-8EF4-ADA37E535D01}"/>
              </a:ext>
            </a:extLst>
          </p:cNvPr>
          <p:cNvGrpSpPr/>
          <p:nvPr/>
        </p:nvGrpSpPr>
        <p:grpSpPr>
          <a:xfrm>
            <a:off x="7498710" y="929818"/>
            <a:ext cx="948605" cy="1264244"/>
            <a:chOff x="7834286" y="1444526"/>
            <a:chExt cx="1502074" cy="1995140"/>
          </a:xfrm>
        </p:grpSpPr>
        <p:grpSp>
          <p:nvGrpSpPr>
            <p:cNvPr id="59" name="Group 58">
              <a:extLst>
                <a:ext uri="{FF2B5EF4-FFF2-40B4-BE49-F238E27FC236}">
                  <a16:creationId xmlns:a16="http://schemas.microsoft.com/office/drawing/2014/main" id="{9A4BAE79-FE71-4D8E-A34B-B6BED183666D}"/>
                </a:ext>
              </a:extLst>
            </p:cNvPr>
            <p:cNvGrpSpPr/>
            <p:nvPr/>
          </p:nvGrpSpPr>
          <p:grpSpPr>
            <a:xfrm>
              <a:off x="7834286" y="1444526"/>
              <a:ext cx="1502074" cy="1691086"/>
              <a:chOff x="7834286" y="1412776"/>
              <a:chExt cx="1502074" cy="1691086"/>
            </a:xfrm>
          </p:grpSpPr>
          <p:sp>
            <p:nvSpPr>
              <p:cNvPr id="61" name="Freeform 8">
                <a:extLst>
                  <a:ext uri="{FF2B5EF4-FFF2-40B4-BE49-F238E27FC236}">
                    <a16:creationId xmlns:a16="http://schemas.microsoft.com/office/drawing/2014/main" id="{81EF7554-E6BE-40BC-B936-5CFCB5250294}"/>
                  </a:ext>
                </a:extLst>
              </p:cNvPr>
              <p:cNvSpPr>
                <a:spLocks/>
              </p:cNvSpPr>
              <p:nvPr/>
            </p:nvSpPr>
            <p:spPr bwMode="auto">
              <a:xfrm>
                <a:off x="7834286" y="1526132"/>
                <a:ext cx="1502074" cy="1577730"/>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6">
                    <a:lumMod val="75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62" name="Freeform 8">
                <a:extLst>
                  <a:ext uri="{FF2B5EF4-FFF2-40B4-BE49-F238E27FC236}">
                    <a16:creationId xmlns:a16="http://schemas.microsoft.com/office/drawing/2014/main" id="{9E41D7BB-57E4-4CDA-95AA-81C124F5BBF6}"/>
                  </a:ext>
                </a:extLst>
              </p:cNvPr>
              <p:cNvSpPr>
                <a:spLocks/>
              </p:cNvSpPr>
              <p:nvPr/>
            </p:nvSpPr>
            <p:spPr bwMode="auto">
              <a:xfrm>
                <a:off x="7959223" y="1412776"/>
                <a:ext cx="489447" cy="565509"/>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6">
                  <a:lumMod val="75000"/>
                </a:schemeClr>
              </a:solidFill>
              <a:ln w="12700">
                <a:solidFill>
                  <a:schemeClr val="accent6">
                    <a:lumMod val="75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4</a:t>
                </a:r>
              </a:p>
            </p:txBody>
          </p:sp>
        </p:grpSp>
        <p:cxnSp>
          <p:nvCxnSpPr>
            <p:cNvPr id="60" name="Straight Connector 59">
              <a:extLst>
                <a:ext uri="{FF2B5EF4-FFF2-40B4-BE49-F238E27FC236}">
                  <a16:creationId xmlns:a16="http://schemas.microsoft.com/office/drawing/2014/main" id="{B1B54671-6F62-4D39-9557-A0E4B7975C44}"/>
                </a:ext>
              </a:extLst>
            </p:cNvPr>
            <p:cNvCxnSpPr/>
            <p:nvPr/>
          </p:nvCxnSpPr>
          <p:spPr>
            <a:xfrm>
              <a:off x="8580144" y="3195786"/>
              <a:ext cx="0" cy="243880"/>
            </a:xfrm>
            <a:prstGeom prst="line">
              <a:avLst/>
            </a:prstGeom>
            <a:ln w="9525">
              <a:solidFill>
                <a:schemeClr val="accent6">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5BF2EA6-EDF3-496D-9BF3-6B297B808F84}"/>
              </a:ext>
            </a:extLst>
          </p:cNvPr>
          <p:cNvSpPr txBox="1"/>
          <p:nvPr/>
        </p:nvSpPr>
        <p:spPr>
          <a:xfrm>
            <a:off x="2647644"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60000"/>
                    <a:lumOff val="40000"/>
                  </a:schemeClr>
                </a:solidFill>
                <a:latin typeface="Arial Black" panose="020B0A04020102020204" pitchFamily="34" charset="0"/>
              </a:rPr>
              <a:t>IMPROVED FEATURIZATION</a:t>
            </a:r>
          </a:p>
        </p:txBody>
      </p:sp>
      <p:grpSp>
        <p:nvGrpSpPr>
          <p:cNvPr id="18" name="Group 17">
            <a:extLst>
              <a:ext uri="{FF2B5EF4-FFF2-40B4-BE49-F238E27FC236}">
                <a16:creationId xmlns:a16="http://schemas.microsoft.com/office/drawing/2014/main" id="{3F85BF3D-D75A-4F94-9573-4E0F9DE305BC}"/>
              </a:ext>
            </a:extLst>
          </p:cNvPr>
          <p:cNvGrpSpPr/>
          <p:nvPr/>
        </p:nvGrpSpPr>
        <p:grpSpPr>
          <a:xfrm>
            <a:off x="2811889" y="929818"/>
            <a:ext cx="948605" cy="1269072"/>
            <a:chOff x="2882878" y="1333714"/>
            <a:chExt cx="1264806" cy="1692096"/>
          </a:xfrm>
        </p:grpSpPr>
        <p:cxnSp>
          <p:nvCxnSpPr>
            <p:cNvPr id="64" name="Straight Connector 63">
              <a:extLst>
                <a:ext uri="{FF2B5EF4-FFF2-40B4-BE49-F238E27FC236}">
                  <a16:creationId xmlns:a16="http://schemas.microsoft.com/office/drawing/2014/main" id="{06B22224-6113-4C96-8935-91DFEBE6ED69}"/>
                </a:ext>
              </a:extLst>
            </p:cNvPr>
            <p:cNvCxnSpPr/>
            <p:nvPr/>
          </p:nvCxnSpPr>
          <p:spPr>
            <a:xfrm>
              <a:off x="3509418" y="2819760"/>
              <a:ext cx="0" cy="206050"/>
            </a:xfrm>
            <a:prstGeom prst="line">
              <a:avLst/>
            </a:prstGeom>
            <a:ln w="9525">
              <a:solidFill>
                <a:schemeClr val="accent3">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CD094617-6A71-4EE6-AC77-9A87853F20CA}"/>
                </a:ext>
              </a:extLst>
            </p:cNvPr>
            <p:cNvSpPr>
              <a:spLocks/>
            </p:cNvSpPr>
            <p:nvPr/>
          </p:nvSpPr>
          <p:spPr bwMode="auto">
            <a:xfrm>
              <a:off x="2882878" y="1429487"/>
              <a:ext cx="1264806" cy="1332995"/>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3">
                  <a:lumMod val="60000"/>
                  <a:lumOff val="40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68" name="Freeform 8">
              <a:extLst>
                <a:ext uri="{FF2B5EF4-FFF2-40B4-BE49-F238E27FC236}">
                  <a16:creationId xmlns:a16="http://schemas.microsoft.com/office/drawing/2014/main" id="{28B7F295-6F86-4646-9177-026B966C42E5}"/>
                </a:ext>
              </a:extLst>
            </p:cNvPr>
            <p:cNvSpPr>
              <a:spLocks/>
            </p:cNvSpPr>
            <p:nvPr/>
          </p:nvSpPr>
          <p:spPr bwMode="auto">
            <a:xfrm>
              <a:off x="2988079" y="1333714"/>
              <a:ext cx="412134" cy="477788"/>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60000"/>
                <a:lumOff val="40000"/>
              </a:schemeClr>
            </a:solidFill>
            <a:ln w="12700">
              <a:solidFill>
                <a:schemeClr val="accent3">
                  <a:lumMod val="60000"/>
                  <a:lumOff val="40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2</a:t>
              </a:r>
            </a:p>
          </p:txBody>
        </p:sp>
      </p:grpSp>
      <p:sp>
        <p:nvSpPr>
          <p:cNvPr id="47" name="TextBox 46">
            <a:extLst>
              <a:ext uri="{FF2B5EF4-FFF2-40B4-BE49-F238E27FC236}">
                <a16:creationId xmlns:a16="http://schemas.microsoft.com/office/drawing/2014/main" id="{C0D5C042-E45B-4752-8600-C221C7573D70}"/>
              </a:ext>
            </a:extLst>
          </p:cNvPr>
          <p:cNvSpPr txBox="1"/>
          <p:nvPr/>
        </p:nvSpPr>
        <p:spPr>
          <a:xfrm>
            <a:off x="4988902"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40000"/>
                    <a:lumOff val="60000"/>
                  </a:schemeClr>
                </a:solidFill>
                <a:latin typeface="Arial Black" panose="020B0A04020102020204" pitchFamily="34" charset="0"/>
              </a:rPr>
              <a:t>IMPROVED DATA TREATMENT</a:t>
            </a:r>
          </a:p>
        </p:txBody>
      </p:sp>
      <p:cxnSp>
        <p:nvCxnSpPr>
          <p:cNvPr id="63" name="Straight Connector 62">
            <a:extLst>
              <a:ext uri="{FF2B5EF4-FFF2-40B4-BE49-F238E27FC236}">
                <a16:creationId xmlns:a16="http://schemas.microsoft.com/office/drawing/2014/main" id="{6F94828B-F5B6-41F6-977D-152AC07FD161}"/>
              </a:ext>
            </a:extLst>
          </p:cNvPr>
          <p:cNvCxnSpPr/>
          <p:nvPr/>
        </p:nvCxnSpPr>
        <p:spPr>
          <a:xfrm>
            <a:off x="5628173" y="2039524"/>
            <a:ext cx="0" cy="154538"/>
          </a:xfrm>
          <a:prstGeom prst="line">
            <a:avLst/>
          </a:prstGeom>
          <a:ln w="9525">
            <a:solidFill>
              <a:schemeClr val="accent3">
                <a:lumMod val="40000"/>
                <a:lumOff val="6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5" name="Freeform 8">
            <a:extLst>
              <a:ext uri="{FF2B5EF4-FFF2-40B4-BE49-F238E27FC236}">
                <a16:creationId xmlns:a16="http://schemas.microsoft.com/office/drawing/2014/main" id="{ADA92A8C-398E-41D5-99E0-CA0095C59D86}"/>
              </a:ext>
            </a:extLst>
          </p:cNvPr>
          <p:cNvSpPr>
            <a:spLocks/>
          </p:cNvSpPr>
          <p:nvPr/>
        </p:nvSpPr>
        <p:spPr bwMode="auto">
          <a:xfrm>
            <a:off x="5155299" y="1001648"/>
            <a:ext cx="948605" cy="999746"/>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3">
                <a:lumMod val="40000"/>
                <a:lumOff val="60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86" name="Freeform 8">
            <a:extLst>
              <a:ext uri="{FF2B5EF4-FFF2-40B4-BE49-F238E27FC236}">
                <a16:creationId xmlns:a16="http://schemas.microsoft.com/office/drawing/2014/main" id="{64057686-DB2A-48FD-91B8-A47F5702A9C4}"/>
              </a:ext>
            </a:extLst>
          </p:cNvPr>
          <p:cNvSpPr>
            <a:spLocks/>
          </p:cNvSpPr>
          <p:nvPr/>
        </p:nvSpPr>
        <p:spPr bwMode="auto">
          <a:xfrm>
            <a:off x="5234200" y="929818"/>
            <a:ext cx="309101" cy="358341"/>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40000"/>
              <a:lumOff val="60000"/>
            </a:schemeClr>
          </a:solidFill>
          <a:ln w="12700">
            <a:solidFill>
              <a:schemeClr val="accent3">
                <a:lumMod val="40000"/>
                <a:lumOff val="60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3</a:t>
            </a:r>
          </a:p>
        </p:txBody>
      </p:sp>
      <p:cxnSp>
        <p:nvCxnSpPr>
          <p:cNvPr id="209" name="Straight Connector 208">
            <a:extLst>
              <a:ext uri="{FF2B5EF4-FFF2-40B4-BE49-F238E27FC236}">
                <a16:creationId xmlns:a16="http://schemas.microsoft.com/office/drawing/2014/main" id="{DBD30019-1CD4-4B88-8879-CE833BC2EB73}"/>
              </a:ext>
            </a:extLst>
          </p:cNvPr>
          <p:cNvCxnSpPr/>
          <p:nvPr/>
        </p:nvCxnSpPr>
        <p:spPr>
          <a:xfrm>
            <a:off x="2152342"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44D9AD4-64FF-4F56-B9C7-CF783DFB151C}"/>
              </a:ext>
            </a:extLst>
          </p:cNvPr>
          <p:cNvCxnSpPr/>
          <p:nvPr/>
        </p:nvCxnSpPr>
        <p:spPr>
          <a:xfrm>
            <a:off x="4460116"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61029E2-9884-41BF-9085-38EB1A810510}"/>
              </a:ext>
            </a:extLst>
          </p:cNvPr>
          <p:cNvCxnSpPr/>
          <p:nvPr/>
        </p:nvCxnSpPr>
        <p:spPr>
          <a:xfrm>
            <a:off x="6757001"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302B127-8974-4AD3-8A76-F0EEDF88FA77}"/>
              </a:ext>
            </a:extLst>
          </p:cNvPr>
          <p:cNvSpPr txBox="1"/>
          <p:nvPr/>
        </p:nvSpPr>
        <p:spPr>
          <a:xfrm>
            <a:off x="226697" y="3302970"/>
            <a:ext cx="1870532" cy="842538"/>
          </a:xfrm>
          <a:prstGeom prst="rect">
            <a:avLst/>
          </a:prstGeom>
          <a:noFill/>
        </p:spPr>
        <p:txBody>
          <a:bodyPr wrap="square" lIns="0" tIns="0" rIns="0" bIns="34290" rtlCol="0">
            <a:spAutoFit/>
          </a:bodyPr>
          <a:lstStyle/>
          <a:p>
            <a:pPr algn="ctr"/>
            <a:r>
              <a:rPr lang="en-US" sz="1050" b="1" dirty="0"/>
              <a:t>Leveraging Skip Connections, Merged deep learning models, we were able to improve deep learning accuracy past 95%</a:t>
            </a:r>
          </a:p>
        </p:txBody>
      </p:sp>
      <p:cxnSp>
        <p:nvCxnSpPr>
          <p:cNvPr id="3" name="Straight Connector 2">
            <a:extLst>
              <a:ext uri="{FF2B5EF4-FFF2-40B4-BE49-F238E27FC236}">
                <a16:creationId xmlns:a16="http://schemas.microsoft.com/office/drawing/2014/main" id="{43438E22-F550-4167-A049-DDD5908BB823}"/>
              </a:ext>
            </a:extLst>
          </p:cNvPr>
          <p:cNvCxnSpPr/>
          <p:nvPr/>
        </p:nvCxnSpPr>
        <p:spPr>
          <a:xfrm>
            <a:off x="204537" y="3007895"/>
            <a:ext cx="0" cy="1419726"/>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0CEBF3-FEF5-4CB1-B7F7-C699D001EFF2}"/>
              </a:ext>
            </a:extLst>
          </p:cNvPr>
          <p:cNvCxnSpPr/>
          <p:nvPr/>
        </p:nvCxnSpPr>
        <p:spPr>
          <a:xfrm>
            <a:off x="2382253" y="3007895"/>
            <a:ext cx="0" cy="1419726"/>
          </a:xfrm>
          <a:prstGeom prst="line">
            <a:avLst/>
          </a:prstGeom>
          <a:ln w="57150">
            <a:solidFill>
              <a:srgbClr val="A212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B0CB277-A7B9-4571-9741-FB522279D66C}"/>
              </a:ext>
            </a:extLst>
          </p:cNvPr>
          <p:cNvCxnSpPr/>
          <p:nvPr/>
        </p:nvCxnSpPr>
        <p:spPr>
          <a:xfrm>
            <a:off x="4704347" y="3007895"/>
            <a:ext cx="0" cy="1419726"/>
          </a:xfrm>
          <a:prstGeom prst="line">
            <a:avLst/>
          </a:prstGeom>
          <a:ln w="57150">
            <a:solidFill>
              <a:srgbClr val="C161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8600C09-3EAB-49BE-A052-ABAED18E3811}"/>
              </a:ext>
            </a:extLst>
          </p:cNvPr>
          <p:cNvCxnSpPr/>
          <p:nvPr/>
        </p:nvCxnSpPr>
        <p:spPr>
          <a:xfrm>
            <a:off x="7002379" y="3007895"/>
            <a:ext cx="0" cy="14197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A58A925-873D-4427-A06A-BDDBBFD51191}"/>
              </a:ext>
            </a:extLst>
          </p:cNvPr>
          <p:cNvSpPr txBox="1"/>
          <p:nvPr/>
        </p:nvSpPr>
        <p:spPr>
          <a:xfrm>
            <a:off x="2439047" y="3383761"/>
            <a:ext cx="1870532" cy="680956"/>
          </a:xfrm>
          <a:prstGeom prst="rect">
            <a:avLst/>
          </a:prstGeom>
          <a:noFill/>
        </p:spPr>
        <p:txBody>
          <a:bodyPr wrap="square" lIns="0" tIns="0" rIns="0" bIns="34290" rtlCol="0">
            <a:spAutoFit/>
          </a:bodyPr>
          <a:lstStyle/>
          <a:p>
            <a:pPr algn="ctr"/>
            <a:r>
              <a:rPr lang="en-US" sz="1050" b="1" dirty="0"/>
              <a:t>Compared to our interim efforts, we extracted multiple new features of value to the classification </a:t>
            </a:r>
          </a:p>
        </p:txBody>
      </p:sp>
      <p:sp>
        <p:nvSpPr>
          <p:cNvPr id="76" name="TextBox 75">
            <a:extLst>
              <a:ext uri="{FF2B5EF4-FFF2-40B4-BE49-F238E27FC236}">
                <a16:creationId xmlns:a16="http://schemas.microsoft.com/office/drawing/2014/main" id="{2D64381B-07AB-445D-9782-36F1328DB6AB}"/>
              </a:ext>
            </a:extLst>
          </p:cNvPr>
          <p:cNvSpPr txBox="1"/>
          <p:nvPr/>
        </p:nvSpPr>
        <p:spPr>
          <a:xfrm>
            <a:off x="4737691" y="3222179"/>
            <a:ext cx="1870532" cy="1004121"/>
          </a:xfrm>
          <a:prstGeom prst="rect">
            <a:avLst/>
          </a:prstGeom>
          <a:noFill/>
        </p:spPr>
        <p:txBody>
          <a:bodyPr wrap="square" lIns="0" tIns="0" rIns="0" bIns="34290" rtlCol="0">
            <a:spAutoFit/>
          </a:bodyPr>
          <a:lstStyle/>
          <a:p>
            <a:pPr algn="ctr"/>
            <a:r>
              <a:rPr lang="en-US" sz="1050" b="1" dirty="0"/>
              <a:t>We improved our augmentation outcomes and variety, increased the degree of translation to almost 100% and reduced the data loss from cleaning</a:t>
            </a:r>
          </a:p>
        </p:txBody>
      </p:sp>
      <p:sp>
        <p:nvSpPr>
          <p:cNvPr id="77" name="TextBox 76">
            <a:extLst>
              <a:ext uri="{FF2B5EF4-FFF2-40B4-BE49-F238E27FC236}">
                <a16:creationId xmlns:a16="http://schemas.microsoft.com/office/drawing/2014/main" id="{34975740-F091-4B26-B0C2-8E57B8987C1C}"/>
              </a:ext>
            </a:extLst>
          </p:cNvPr>
          <p:cNvSpPr txBox="1"/>
          <p:nvPr/>
        </p:nvSpPr>
        <p:spPr>
          <a:xfrm>
            <a:off x="7056602" y="3302970"/>
            <a:ext cx="1870532" cy="842538"/>
          </a:xfrm>
          <a:prstGeom prst="rect">
            <a:avLst/>
          </a:prstGeom>
          <a:noFill/>
        </p:spPr>
        <p:txBody>
          <a:bodyPr wrap="square" lIns="0" tIns="0" rIns="0" bIns="34290" rtlCol="0">
            <a:spAutoFit/>
          </a:bodyPr>
          <a:lstStyle/>
          <a:p>
            <a:pPr algn="ctr"/>
            <a:r>
              <a:rPr lang="en-US" sz="1050" b="1" dirty="0"/>
              <a:t>We brought our hyperparameters closer to optimal ranges using coarse and fine gradations from the default values </a:t>
            </a:r>
          </a:p>
        </p:txBody>
      </p:sp>
      <p:pic>
        <p:nvPicPr>
          <p:cNvPr id="10" name="Picture 9">
            <a:extLst>
              <a:ext uri="{FF2B5EF4-FFF2-40B4-BE49-F238E27FC236}">
                <a16:creationId xmlns:a16="http://schemas.microsoft.com/office/drawing/2014/main" id="{5D866C6B-C8D7-4D1C-B8A5-3676505F5877}"/>
              </a:ext>
            </a:extLst>
          </p:cNvPr>
          <p:cNvPicPr>
            <a:picLocks noChangeAspect="1"/>
          </p:cNvPicPr>
          <p:nvPr/>
        </p:nvPicPr>
        <p:blipFill>
          <a:blip r:embed="rId3">
            <a:duotone>
              <a:schemeClr val="accent3">
                <a:shade val="45000"/>
                <a:satMod val="135000"/>
              </a:schemeClr>
              <a:prstClr val="white"/>
            </a:duotone>
          </a:blip>
          <a:stretch>
            <a:fillRect/>
          </a:stretch>
        </p:blipFill>
        <p:spPr>
          <a:xfrm>
            <a:off x="755219" y="1311029"/>
            <a:ext cx="368767" cy="438582"/>
          </a:xfrm>
          <a:prstGeom prst="rect">
            <a:avLst/>
          </a:prstGeom>
        </p:spPr>
      </p:pic>
      <p:pic>
        <p:nvPicPr>
          <p:cNvPr id="8" name="Graphic 7" descr="Research">
            <a:extLst>
              <a:ext uri="{FF2B5EF4-FFF2-40B4-BE49-F238E27FC236}">
                <a16:creationId xmlns:a16="http://schemas.microsoft.com/office/drawing/2014/main" id="{70C78E95-BC6A-4F63-95BF-C5A4717DE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2797" y="1307158"/>
            <a:ext cx="396958" cy="396958"/>
          </a:xfrm>
          <a:prstGeom prst="rect">
            <a:avLst/>
          </a:prstGeom>
        </p:spPr>
      </p:pic>
      <p:pic>
        <p:nvPicPr>
          <p:cNvPr id="12" name="Graphic 11" descr="Database">
            <a:extLst>
              <a:ext uri="{FF2B5EF4-FFF2-40B4-BE49-F238E27FC236}">
                <a16:creationId xmlns:a16="http://schemas.microsoft.com/office/drawing/2014/main" id="{465BD180-9621-4FC8-81AE-81D06E0996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8383" y="1289251"/>
            <a:ext cx="457200" cy="457200"/>
          </a:xfrm>
          <a:prstGeom prst="rect">
            <a:avLst/>
          </a:prstGeom>
        </p:spPr>
      </p:pic>
      <p:pic>
        <p:nvPicPr>
          <p:cNvPr id="14" name="Graphic 13" descr="Gauge">
            <a:extLst>
              <a:ext uri="{FF2B5EF4-FFF2-40B4-BE49-F238E27FC236}">
                <a16:creationId xmlns:a16="http://schemas.microsoft.com/office/drawing/2014/main" id="{10A4232C-FC89-444F-886F-B3DF712F3F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4412" y="1246916"/>
            <a:ext cx="457200" cy="457200"/>
          </a:xfrm>
          <a:prstGeom prst="rect">
            <a:avLst/>
          </a:prstGeom>
        </p:spPr>
      </p:pic>
      <p:sp>
        <p:nvSpPr>
          <p:cNvPr id="46" name="TextBox 45">
            <a:extLst>
              <a:ext uri="{FF2B5EF4-FFF2-40B4-BE49-F238E27FC236}">
                <a16:creationId xmlns:a16="http://schemas.microsoft.com/office/drawing/2014/main" id="{31361057-CD13-4117-8E14-FB0774745015}"/>
              </a:ext>
            </a:extLst>
          </p:cNvPr>
          <p:cNvSpPr txBox="1"/>
          <p:nvPr/>
        </p:nvSpPr>
        <p:spPr>
          <a:xfrm>
            <a:off x="0" y="4756652"/>
            <a:ext cx="9143999" cy="196208"/>
          </a:xfrm>
          <a:prstGeom prst="rect">
            <a:avLst/>
          </a:prstGeom>
          <a:noFill/>
        </p:spPr>
        <p:txBody>
          <a:bodyPr wrap="square" lIns="0" tIns="0" rIns="0" bIns="34290" rtlCol="0">
            <a:spAutoFit/>
          </a:bodyPr>
          <a:lstStyle/>
          <a:p>
            <a:pPr algn="ctr"/>
            <a:r>
              <a:rPr lang="en-US" sz="1050" b="1" dirty="0"/>
              <a:t>Our final accuracy was above 98% using random forest models, this is a 30% improvement over the translated data without augmentation</a:t>
            </a:r>
          </a:p>
        </p:txBody>
      </p:sp>
    </p:spTree>
    <p:extLst>
      <p:ext uri="{BB962C8B-B14F-4D97-AF65-F5344CB8AC3E}">
        <p14:creationId xmlns:p14="http://schemas.microsoft.com/office/powerpoint/2010/main" val="96000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761A1E-66E9-4C50-806C-E0EA23B18CC1}"/>
              </a:ext>
            </a:extLst>
          </p:cNvPr>
          <p:cNvSpPr txBox="1"/>
          <p:nvPr/>
        </p:nvSpPr>
        <p:spPr>
          <a:xfrm flipH="1">
            <a:off x="108143" y="119516"/>
            <a:ext cx="8668631" cy="507831"/>
          </a:xfrm>
          <a:prstGeom prst="rect">
            <a:avLst/>
          </a:prstGeom>
          <a:noFill/>
        </p:spPr>
        <p:txBody>
          <a:bodyPr wrap="square" rtlCol="0">
            <a:spAutoFit/>
          </a:bodyPr>
          <a:lstStyle/>
          <a:p>
            <a:pPr defTabSz="685800">
              <a:defRPr/>
            </a:pPr>
            <a:r>
              <a:rPr lang="en-US" sz="2700" b="1" dirty="0">
                <a:solidFill>
                  <a:srgbClr val="7500C0"/>
                </a:solidFill>
                <a:latin typeface="Graphik" panose="020B0503030202060203" pitchFamily="34" charset="0"/>
              </a:rPr>
              <a:t>IMPLICATIONS </a:t>
            </a:r>
            <a:r>
              <a:rPr lang="en-US" sz="2700" b="1" dirty="0">
                <a:solidFill>
                  <a:srgbClr val="000000"/>
                </a:solidFill>
                <a:latin typeface="Graphik" panose="020B0503030202060203" pitchFamily="34" charset="0"/>
              </a:rPr>
              <a:t>FOR BUSINESS</a:t>
            </a:r>
          </a:p>
        </p:txBody>
      </p:sp>
      <p:grpSp>
        <p:nvGrpSpPr>
          <p:cNvPr id="45" name="Group 44">
            <a:extLst>
              <a:ext uri="{FF2B5EF4-FFF2-40B4-BE49-F238E27FC236}">
                <a16:creationId xmlns:a16="http://schemas.microsoft.com/office/drawing/2014/main" id="{0039EF38-2AC5-408E-AE84-F5D327F143DB}"/>
              </a:ext>
            </a:extLst>
          </p:cNvPr>
          <p:cNvGrpSpPr/>
          <p:nvPr/>
        </p:nvGrpSpPr>
        <p:grpSpPr>
          <a:xfrm>
            <a:off x="0" y="2038826"/>
            <a:ext cx="9144000" cy="2208321"/>
            <a:chOff x="0" y="2627180"/>
            <a:chExt cx="11676184" cy="3421928"/>
          </a:xfrm>
        </p:grpSpPr>
        <p:sp>
          <p:nvSpPr>
            <p:cNvPr id="46" name="Rectangle 45">
              <a:extLst>
                <a:ext uri="{FF2B5EF4-FFF2-40B4-BE49-F238E27FC236}">
                  <a16:creationId xmlns:a16="http://schemas.microsoft.com/office/drawing/2014/main" id="{89428917-D365-41A7-B373-8619A7EC3417}"/>
                </a:ext>
              </a:extLst>
            </p:cNvPr>
            <p:cNvSpPr/>
            <p:nvPr/>
          </p:nvSpPr>
          <p:spPr>
            <a:xfrm>
              <a:off x="0" y="2627180"/>
              <a:ext cx="2919046" cy="3421928"/>
            </a:xfrm>
            <a:prstGeom prst="rect">
              <a:avLst/>
            </a:prstGeom>
            <a:solidFill>
              <a:srgbClr val="A100FF">
                <a:lumMod val="20000"/>
                <a:lumOff val="8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48" name="Rectangle 47">
              <a:extLst>
                <a:ext uri="{FF2B5EF4-FFF2-40B4-BE49-F238E27FC236}">
                  <a16:creationId xmlns:a16="http://schemas.microsoft.com/office/drawing/2014/main" id="{980C548A-31E7-46D0-8953-13C209788C2B}"/>
                </a:ext>
              </a:extLst>
            </p:cNvPr>
            <p:cNvSpPr/>
            <p:nvPr/>
          </p:nvSpPr>
          <p:spPr>
            <a:xfrm>
              <a:off x="2919046" y="2627180"/>
              <a:ext cx="2919046" cy="3421928"/>
            </a:xfrm>
            <a:prstGeom prst="rect">
              <a:avLst/>
            </a:prstGeom>
            <a:solidFill>
              <a:srgbClr val="7500C0">
                <a:lumMod val="40000"/>
                <a:lumOff val="6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50" name="Rectangle 49">
              <a:extLst>
                <a:ext uri="{FF2B5EF4-FFF2-40B4-BE49-F238E27FC236}">
                  <a16:creationId xmlns:a16="http://schemas.microsoft.com/office/drawing/2014/main" id="{7C416A46-E7E0-47CA-B05B-61032C6E23A9}"/>
                </a:ext>
              </a:extLst>
            </p:cNvPr>
            <p:cNvSpPr/>
            <p:nvPr/>
          </p:nvSpPr>
          <p:spPr>
            <a:xfrm>
              <a:off x="5838092" y="2627180"/>
              <a:ext cx="2919046" cy="3421928"/>
            </a:xfrm>
            <a:prstGeom prst="rect">
              <a:avLst/>
            </a:prstGeom>
            <a:solidFill>
              <a:srgbClr val="7500C0">
                <a:lumMod val="60000"/>
                <a:lumOff val="4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51" name="Rectangle 50">
              <a:extLst>
                <a:ext uri="{FF2B5EF4-FFF2-40B4-BE49-F238E27FC236}">
                  <a16:creationId xmlns:a16="http://schemas.microsoft.com/office/drawing/2014/main" id="{FD8624FD-A293-4E33-A0A0-60E4F066F1FB}"/>
                </a:ext>
              </a:extLst>
            </p:cNvPr>
            <p:cNvSpPr/>
            <p:nvPr/>
          </p:nvSpPr>
          <p:spPr>
            <a:xfrm>
              <a:off x="8757138" y="2627180"/>
              <a:ext cx="2919046" cy="3421928"/>
            </a:xfrm>
            <a:prstGeom prst="rect">
              <a:avLst/>
            </a:prstGeom>
            <a:solidFill>
              <a:srgbClr val="7500C0">
                <a:lumMod val="75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grpSp>
      <p:cxnSp>
        <p:nvCxnSpPr>
          <p:cNvPr id="55" name="Straight Connector 54">
            <a:extLst>
              <a:ext uri="{FF2B5EF4-FFF2-40B4-BE49-F238E27FC236}">
                <a16:creationId xmlns:a16="http://schemas.microsoft.com/office/drawing/2014/main" id="{9DFD9B11-CA10-4C25-8D4B-67E5B8E187A3}"/>
              </a:ext>
            </a:extLst>
          </p:cNvPr>
          <p:cNvCxnSpPr/>
          <p:nvPr/>
        </p:nvCxnSpPr>
        <p:spPr>
          <a:xfrm>
            <a:off x="2950572" y="1256607"/>
            <a:ext cx="0" cy="617220"/>
          </a:xfrm>
          <a:prstGeom prst="line">
            <a:avLst/>
          </a:prstGeom>
          <a:noFill/>
          <a:ln w="76200" cap="flat" cmpd="sng" algn="ctr">
            <a:solidFill>
              <a:srgbClr val="CD80FF"/>
            </a:solidFill>
            <a:prstDash val="solid"/>
          </a:ln>
          <a:effectLst/>
        </p:spPr>
      </p:cxnSp>
      <p:sp>
        <p:nvSpPr>
          <p:cNvPr id="56" name="Rectangle 55">
            <a:extLst>
              <a:ext uri="{FF2B5EF4-FFF2-40B4-BE49-F238E27FC236}">
                <a16:creationId xmlns:a16="http://schemas.microsoft.com/office/drawing/2014/main" id="{F3396746-6D2D-4A9D-AF94-33E46A83E30E}"/>
              </a:ext>
            </a:extLst>
          </p:cNvPr>
          <p:cNvSpPr/>
          <p:nvPr/>
        </p:nvSpPr>
        <p:spPr>
          <a:xfrm>
            <a:off x="3035878"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Accuracy of assignment</a:t>
            </a:r>
          </a:p>
        </p:txBody>
      </p:sp>
      <p:cxnSp>
        <p:nvCxnSpPr>
          <p:cNvPr id="57" name="Straight Connector 56">
            <a:extLst>
              <a:ext uri="{FF2B5EF4-FFF2-40B4-BE49-F238E27FC236}">
                <a16:creationId xmlns:a16="http://schemas.microsoft.com/office/drawing/2014/main" id="{11455AEB-C33C-49EA-84F7-0A7B8E4215F2}"/>
              </a:ext>
            </a:extLst>
          </p:cNvPr>
          <p:cNvCxnSpPr/>
          <p:nvPr/>
        </p:nvCxnSpPr>
        <p:spPr>
          <a:xfrm>
            <a:off x="5289116" y="1256607"/>
            <a:ext cx="0" cy="617220"/>
          </a:xfrm>
          <a:prstGeom prst="line">
            <a:avLst/>
          </a:prstGeom>
          <a:noFill/>
          <a:ln w="76200" cap="flat" cmpd="sng" algn="ctr">
            <a:solidFill>
              <a:srgbClr val="B440FF"/>
            </a:solidFill>
            <a:prstDash val="solid"/>
          </a:ln>
          <a:effectLst/>
        </p:spPr>
      </p:cxnSp>
      <p:sp>
        <p:nvSpPr>
          <p:cNvPr id="69" name="Rectangle 68">
            <a:extLst>
              <a:ext uri="{FF2B5EF4-FFF2-40B4-BE49-F238E27FC236}">
                <a16:creationId xmlns:a16="http://schemas.microsoft.com/office/drawing/2014/main" id="{704ACDEE-9B4A-4617-B49B-48216BA9397B}"/>
              </a:ext>
            </a:extLst>
          </p:cNvPr>
          <p:cNvSpPr/>
          <p:nvPr/>
        </p:nvSpPr>
        <p:spPr>
          <a:xfrm>
            <a:off x="5352651"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WE  recommend</a:t>
            </a:r>
          </a:p>
        </p:txBody>
      </p:sp>
      <p:cxnSp>
        <p:nvCxnSpPr>
          <p:cNvPr id="76" name="Straight Connector 75">
            <a:extLst>
              <a:ext uri="{FF2B5EF4-FFF2-40B4-BE49-F238E27FC236}">
                <a16:creationId xmlns:a16="http://schemas.microsoft.com/office/drawing/2014/main" id="{E22B9B61-D9BB-47EC-B220-A60320F9554D}"/>
              </a:ext>
            </a:extLst>
          </p:cNvPr>
          <p:cNvCxnSpPr/>
          <p:nvPr/>
        </p:nvCxnSpPr>
        <p:spPr>
          <a:xfrm>
            <a:off x="7618945" y="1256607"/>
            <a:ext cx="0" cy="617220"/>
          </a:xfrm>
          <a:prstGeom prst="line">
            <a:avLst/>
          </a:prstGeom>
          <a:noFill/>
          <a:ln w="76200" cap="flat" cmpd="sng" algn="ctr">
            <a:solidFill>
              <a:srgbClr val="580090"/>
            </a:solidFill>
            <a:prstDash val="solid"/>
          </a:ln>
          <a:effectLst/>
        </p:spPr>
      </p:cxnSp>
      <p:sp>
        <p:nvSpPr>
          <p:cNvPr id="77" name="Rectangle 76">
            <a:extLst>
              <a:ext uri="{FF2B5EF4-FFF2-40B4-BE49-F238E27FC236}">
                <a16:creationId xmlns:a16="http://schemas.microsoft.com/office/drawing/2014/main" id="{3A796468-A134-4AE8-A42F-D61C0A2A3BF3}"/>
              </a:ext>
            </a:extLst>
          </p:cNvPr>
          <p:cNvSpPr/>
          <p:nvPr/>
        </p:nvSpPr>
        <p:spPr>
          <a:xfrm>
            <a:off x="7682480"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Level of confidence</a:t>
            </a:r>
          </a:p>
        </p:txBody>
      </p:sp>
      <p:pic>
        <p:nvPicPr>
          <p:cNvPr id="78" name="Graphic 77" descr="Diamond">
            <a:extLst>
              <a:ext uri="{FF2B5EF4-FFF2-40B4-BE49-F238E27FC236}">
                <a16:creationId xmlns:a16="http://schemas.microsoft.com/office/drawing/2014/main" id="{44EE631A-2CF2-4959-AAB2-58DFE20B3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4632" y="1185741"/>
            <a:ext cx="685800" cy="685800"/>
          </a:xfrm>
          <a:prstGeom prst="rect">
            <a:avLst/>
          </a:prstGeom>
        </p:spPr>
      </p:pic>
      <p:sp>
        <p:nvSpPr>
          <p:cNvPr id="82" name="TextBox 81">
            <a:extLst>
              <a:ext uri="{FF2B5EF4-FFF2-40B4-BE49-F238E27FC236}">
                <a16:creationId xmlns:a16="http://schemas.microsoft.com/office/drawing/2014/main" id="{2768D36D-0BD5-4CA0-94BF-A287A7DA41AA}"/>
              </a:ext>
            </a:extLst>
          </p:cNvPr>
          <p:cNvSpPr txBox="1"/>
          <p:nvPr/>
        </p:nvSpPr>
        <p:spPr>
          <a:xfrm>
            <a:off x="2338197" y="2176680"/>
            <a:ext cx="2197646" cy="1938120"/>
          </a:xfrm>
          <a:prstGeom prst="rect">
            <a:avLst/>
          </a:prstGeom>
        </p:spPr>
        <p:txBody>
          <a:bodyPr vert="horz" wrap="square" lIns="0" tIns="0" rIns="0" bIns="0" rtlCol="0">
            <a:noAutofit/>
          </a:bodyPr>
          <a:lstStyle/>
          <a:p>
            <a:pPr algn="ctr" defTabSz="342900">
              <a:defRPr/>
            </a:pPr>
            <a:r>
              <a:rPr lang="en-US" sz="1125" b="1" kern="0" dirty="0">
                <a:solidFill>
                  <a:srgbClr val="7500C0">
                    <a:lumMod val="75000"/>
                  </a:srgbClr>
                </a:solidFill>
                <a:latin typeface="Graphik"/>
              </a:rPr>
              <a:t>The best model of the lot is random forests, which provides 98.31% accuracy. Combining this with other deep learning models, we can move towards nearly 99% accuracy which would be a significant improvement over human assignment</a:t>
            </a:r>
          </a:p>
        </p:txBody>
      </p:sp>
      <p:sp>
        <p:nvSpPr>
          <p:cNvPr id="83" name="TextBox 82">
            <a:extLst>
              <a:ext uri="{FF2B5EF4-FFF2-40B4-BE49-F238E27FC236}">
                <a16:creationId xmlns:a16="http://schemas.microsoft.com/office/drawing/2014/main" id="{656ECF92-0FF3-40B3-BDA9-A855EF6674F8}"/>
              </a:ext>
            </a:extLst>
          </p:cNvPr>
          <p:cNvSpPr txBox="1"/>
          <p:nvPr/>
        </p:nvSpPr>
        <p:spPr>
          <a:xfrm>
            <a:off x="52197" y="2176680"/>
            <a:ext cx="2156900" cy="1106657"/>
          </a:xfrm>
          <a:prstGeom prst="rect">
            <a:avLst/>
          </a:prstGeom>
        </p:spPr>
        <p:txBody>
          <a:bodyPr vert="horz" wrap="square" lIns="0" tIns="0" rIns="0" bIns="0" rtlCol="0">
            <a:noAutofit/>
          </a:bodyPr>
          <a:lstStyle/>
          <a:p>
            <a:pPr algn="ctr" defTabSz="342900">
              <a:defRPr/>
            </a:pPr>
            <a:r>
              <a:rPr lang="en-US" sz="1125" b="1" kern="0" dirty="0">
                <a:solidFill>
                  <a:srgbClr val="460073">
                    <a:lumMod val="50000"/>
                  </a:srgbClr>
                </a:solidFill>
                <a:latin typeface="Graphik"/>
              </a:rPr>
              <a:t>The solution proceeds through the test group </a:t>
            </a:r>
          </a:p>
          <a:p>
            <a:pPr algn="ctr" defTabSz="342900">
              <a:defRPr/>
            </a:pPr>
            <a:r>
              <a:rPr lang="en-US" sz="1125" b="1" kern="0" dirty="0">
                <a:solidFill>
                  <a:srgbClr val="460073">
                    <a:lumMod val="50000"/>
                  </a:srgbClr>
                </a:solidFill>
                <a:latin typeface="Graphik"/>
              </a:rPr>
              <a:t>(19744 records) in around 10 minutes for 3 models. This means that assignment is being performed at 2000 records per minute. Compared to human assignment, this is several hundred times faster</a:t>
            </a:r>
          </a:p>
        </p:txBody>
      </p:sp>
      <p:sp>
        <p:nvSpPr>
          <p:cNvPr id="84" name="TextBox 83">
            <a:extLst>
              <a:ext uri="{FF2B5EF4-FFF2-40B4-BE49-F238E27FC236}">
                <a16:creationId xmlns:a16="http://schemas.microsoft.com/office/drawing/2014/main" id="{B7C25B82-D61C-4342-BAA1-4B467BF635C8}"/>
              </a:ext>
            </a:extLst>
          </p:cNvPr>
          <p:cNvSpPr txBox="1"/>
          <p:nvPr/>
        </p:nvSpPr>
        <p:spPr>
          <a:xfrm>
            <a:off x="4616578" y="2188711"/>
            <a:ext cx="2197646" cy="1709141"/>
          </a:xfrm>
          <a:prstGeom prst="rect">
            <a:avLst/>
          </a:prstGeom>
        </p:spPr>
        <p:txBody>
          <a:bodyPr vert="horz" wrap="square" lIns="0" tIns="0" rIns="0" bIns="0" rtlCol="0">
            <a:noAutofit/>
          </a:bodyPr>
          <a:lstStyle/>
          <a:p>
            <a:pPr algn="ctr" defTabSz="342900">
              <a:defRPr/>
            </a:pPr>
            <a:r>
              <a:rPr lang="en-US" sz="1125" b="1" kern="0" dirty="0">
                <a:solidFill>
                  <a:srgbClr val="A100FF">
                    <a:lumMod val="20000"/>
                    <a:lumOff val="80000"/>
                  </a:srgbClr>
                </a:solidFill>
                <a:latin typeface="Graphik"/>
              </a:rPr>
              <a:t>We recommend the below </a:t>
            </a:r>
          </a:p>
          <a:p>
            <a:pPr marL="228600" indent="-228600" algn="ctr" defTabSz="342900">
              <a:buAutoNum type="arabicPeriod"/>
              <a:defRPr/>
            </a:pPr>
            <a:r>
              <a:rPr lang="en-US" sz="1125" b="1" kern="0" dirty="0">
                <a:solidFill>
                  <a:srgbClr val="A100FF">
                    <a:lumMod val="20000"/>
                    <a:lumOff val="80000"/>
                  </a:srgbClr>
                </a:solidFill>
                <a:latin typeface="Graphik"/>
              </a:rPr>
              <a:t>Dissolution of groups which have less than 1% records from the total</a:t>
            </a:r>
          </a:p>
          <a:p>
            <a:pPr marL="228600" indent="-228600" algn="ctr" defTabSz="342900">
              <a:buAutoNum type="arabicPeriod"/>
              <a:defRPr/>
            </a:pPr>
            <a:r>
              <a:rPr lang="en-US" sz="1125" b="1" kern="0" dirty="0">
                <a:solidFill>
                  <a:srgbClr val="A100FF">
                    <a:lumMod val="20000"/>
                    <a:lumOff val="80000"/>
                  </a:srgbClr>
                </a:solidFill>
                <a:latin typeface="Graphik"/>
              </a:rPr>
              <a:t>Auto resolution of several tickets that relate to SID’s or Hosts or batches that have failed. They can be automatically restarted based on detection</a:t>
            </a:r>
          </a:p>
        </p:txBody>
      </p:sp>
      <p:sp>
        <p:nvSpPr>
          <p:cNvPr id="87" name="TextBox 86">
            <a:extLst>
              <a:ext uri="{FF2B5EF4-FFF2-40B4-BE49-F238E27FC236}">
                <a16:creationId xmlns:a16="http://schemas.microsoft.com/office/drawing/2014/main" id="{8178749A-A84F-4456-A3AC-BC658CC9657D}"/>
              </a:ext>
            </a:extLst>
          </p:cNvPr>
          <p:cNvSpPr txBox="1"/>
          <p:nvPr/>
        </p:nvSpPr>
        <p:spPr>
          <a:xfrm>
            <a:off x="6967750" y="2176680"/>
            <a:ext cx="2092029" cy="1758659"/>
          </a:xfrm>
          <a:prstGeom prst="rect">
            <a:avLst/>
          </a:prstGeom>
        </p:spPr>
        <p:txBody>
          <a:bodyPr vert="horz" wrap="square" lIns="0" tIns="0" rIns="0" bIns="0" rtlCol="0">
            <a:noAutofit/>
          </a:bodyPr>
          <a:lstStyle/>
          <a:p>
            <a:pPr algn="ctr" defTabSz="342900">
              <a:defRPr/>
            </a:pPr>
            <a:r>
              <a:rPr lang="en-US" sz="1125" b="1" kern="0" dirty="0">
                <a:solidFill>
                  <a:srgbClr val="FFFFFF"/>
                </a:solidFill>
                <a:latin typeface="Graphik"/>
              </a:rPr>
              <a:t>Based on the set of values we obtain from our best models; we can estimate the accuracy to be within 96.3% -  98.61%, 99% of the times.</a:t>
            </a:r>
          </a:p>
        </p:txBody>
      </p:sp>
      <p:sp>
        <p:nvSpPr>
          <p:cNvPr id="89" name="TextBox 88">
            <a:extLst>
              <a:ext uri="{FF2B5EF4-FFF2-40B4-BE49-F238E27FC236}">
                <a16:creationId xmlns:a16="http://schemas.microsoft.com/office/drawing/2014/main" id="{977F467C-A648-4037-9283-AE0D439B57A3}"/>
              </a:ext>
            </a:extLst>
          </p:cNvPr>
          <p:cNvSpPr txBox="1"/>
          <p:nvPr/>
        </p:nvSpPr>
        <p:spPr>
          <a:xfrm>
            <a:off x="953765" y="1264034"/>
            <a:ext cx="1296162" cy="623248"/>
          </a:xfrm>
          <a:prstGeom prst="rect">
            <a:avLst/>
          </a:prstGeom>
        </p:spPr>
        <p:txBody>
          <a:bodyPr wrap="square" lIns="0" tIns="0" rIns="0" bIns="0">
            <a:noAutofit/>
          </a:bodyPr>
          <a:lstStyle>
            <a:defPPr>
              <a:defRPr lang="en-US"/>
            </a:defPPr>
            <a:lvl1pPr defTabSz="457200">
              <a:lnSpc>
                <a:spcPct val="90000"/>
              </a:lnSpc>
              <a:defRPr sz="2000" b="1" kern="0" cap="all">
                <a:solidFill>
                  <a:srgbClr val="000000"/>
                </a:solidFill>
                <a:latin typeface="Graphik Black" panose="020B0A03030202060203" pitchFamily="34" charset="0"/>
              </a:defRPr>
            </a:lvl1pPr>
          </a:lstStyle>
          <a:p>
            <a:pPr defTabSz="342900"/>
            <a:r>
              <a:rPr lang="en-GB" sz="1400" dirty="0"/>
              <a:t>Faster assignment to groups</a:t>
            </a:r>
          </a:p>
        </p:txBody>
      </p:sp>
      <p:cxnSp>
        <p:nvCxnSpPr>
          <p:cNvPr id="91" name="Straight Connector 90">
            <a:extLst>
              <a:ext uri="{FF2B5EF4-FFF2-40B4-BE49-F238E27FC236}">
                <a16:creationId xmlns:a16="http://schemas.microsoft.com/office/drawing/2014/main" id="{A9F98D4B-D77C-4C40-B933-2FEAC05E3492}"/>
              </a:ext>
            </a:extLst>
          </p:cNvPr>
          <p:cNvCxnSpPr/>
          <p:nvPr/>
        </p:nvCxnSpPr>
        <p:spPr>
          <a:xfrm>
            <a:off x="857078" y="1256607"/>
            <a:ext cx="0" cy="617220"/>
          </a:xfrm>
          <a:prstGeom prst="line">
            <a:avLst/>
          </a:prstGeom>
          <a:noFill/>
          <a:ln w="76200" cap="flat" cmpd="sng" algn="ctr">
            <a:solidFill>
              <a:srgbClr val="ECCCFF"/>
            </a:solidFill>
            <a:prstDash val="solid"/>
          </a:ln>
          <a:effectLst/>
        </p:spPr>
      </p:cxnSp>
      <p:pic>
        <p:nvPicPr>
          <p:cNvPr id="3" name="Graphic 2" descr="Rabbit">
            <a:extLst>
              <a:ext uri="{FF2B5EF4-FFF2-40B4-BE49-F238E27FC236}">
                <a16:creationId xmlns:a16="http://schemas.microsoft.com/office/drawing/2014/main" id="{1E86D594-616A-4EDD-899D-DFAA9FA087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96" y="1185741"/>
            <a:ext cx="758952" cy="758952"/>
          </a:xfrm>
          <a:prstGeom prst="rect">
            <a:avLst/>
          </a:prstGeom>
        </p:spPr>
      </p:pic>
      <p:pic>
        <p:nvPicPr>
          <p:cNvPr id="8" name="Graphic 7" descr="Target">
            <a:extLst>
              <a:ext uri="{FF2B5EF4-FFF2-40B4-BE49-F238E27FC236}">
                <a16:creationId xmlns:a16="http://schemas.microsoft.com/office/drawing/2014/main" id="{78D2D352-5893-4C92-B474-31E2DC9734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82095" y="1184244"/>
            <a:ext cx="758952" cy="758952"/>
          </a:xfrm>
          <a:prstGeom prst="rect">
            <a:avLst/>
          </a:prstGeom>
        </p:spPr>
      </p:pic>
      <p:pic>
        <p:nvPicPr>
          <p:cNvPr id="10" name="Graphic 9" descr="Map with pin">
            <a:extLst>
              <a:ext uri="{FF2B5EF4-FFF2-40B4-BE49-F238E27FC236}">
                <a16:creationId xmlns:a16="http://schemas.microsoft.com/office/drawing/2014/main" id="{46CF3D33-DBA1-4C8D-AAFF-FD3598909D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356" y="1128330"/>
            <a:ext cx="758952" cy="758952"/>
          </a:xfrm>
          <a:prstGeom prst="rect">
            <a:avLst/>
          </a:prstGeom>
        </p:spPr>
      </p:pic>
    </p:spTree>
    <p:extLst>
      <p:ext uri="{BB962C8B-B14F-4D97-AF65-F5344CB8AC3E}">
        <p14:creationId xmlns:p14="http://schemas.microsoft.com/office/powerpoint/2010/main" val="168729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0.xml><?xml version="1.0" encoding="utf-8"?>
<a:theme xmlns:a="http://schemas.openxmlformats.org/drawingml/2006/main" name="9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1.xml><?xml version="1.0" encoding="utf-8"?>
<a:theme xmlns:a="http://schemas.openxmlformats.org/drawingml/2006/main" name="10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2.xml><?xml version="1.0" encoding="utf-8"?>
<a:theme xmlns:a="http://schemas.openxmlformats.org/drawingml/2006/main" name="Content Layouts">
  <a:themeElements>
    <a:clrScheme name="Core brand">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dustry X.0 Master PPT template  -  Read-Only" id="{3617BC63-F279-7E44-AE4C-75C82D7DEF4A}" vid="{B12B058F-7C63-2041-968F-D322AC2E7CC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3.xml><?xml version="1.0" encoding="utf-8"?>
<a:theme xmlns:a="http://schemas.openxmlformats.org/drawingml/2006/main" name="5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4.xml><?xml version="1.0" encoding="utf-8"?>
<a:theme xmlns:a="http://schemas.openxmlformats.org/drawingml/2006/main" name="6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5.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3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4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8.xml><?xml version="1.0" encoding="utf-8"?>
<a:theme xmlns:a="http://schemas.openxmlformats.org/drawingml/2006/main" name="7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9.xml><?xml version="1.0" encoding="utf-8"?>
<a:theme xmlns:a="http://schemas.openxmlformats.org/drawingml/2006/main" name="8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435A27ECADD0408E96624AD64B9656" ma:contentTypeVersion="13" ma:contentTypeDescription="Create a new document." ma:contentTypeScope="" ma:versionID="480754ecc7d40bde4601867cf0be7f2b">
  <xsd:schema xmlns:xsd="http://www.w3.org/2001/XMLSchema" xmlns:xs="http://www.w3.org/2001/XMLSchema" xmlns:p="http://schemas.microsoft.com/office/2006/metadata/properties" xmlns:ns3="a4732194-5e75-4d00-9c56-e7e8b5adac37" xmlns:ns4="05435b6b-c7b9-438c-bde4-cf06774a9e29" targetNamespace="http://schemas.microsoft.com/office/2006/metadata/properties" ma:root="true" ma:fieldsID="68d11643491b0e2b249a9fe50e7162c9" ns3:_="" ns4:_="">
    <xsd:import namespace="a4732194-5e75-4d00-9c56-e7e8b5adac37"/>
    <xsd:import namespace="05435b6b-c7b9-438c-bde4-cf06774a9e29"/>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Locatio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732194-5e75-4d00-9c56-e7e8b5adac3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35b6b-c7b9-438c-bde4-cf06774a9e2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1BD3B3-7B4F-4560-B2EA-4F79DC95CEC1}">
  <ds:schemaRefs>
    <ds:schemaRef ds:uri="http://schemas.microsoft.com/sharepoint/v3/contenttype/forms"/>
  </ds:schemaRefs>
</ds:datastoreItem>
</file>

<file path=customXml/itemProps2.xml><?xml version="1.0" encoding="utf-8"?>
<ds:datastoreItem xmlns:ds="http://schemas.openxmlformats.org/officeDocument/2006/customXml" ds:itemID="{5EBC3099-6948-4DD0-91F5-278ED47ED7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732194-5e75-4d00-9c56-e7e8b5adac37"/>
    <ds:schemaRef ds:uri="05435b6b-c7b9-438c-bde4-cf06774a9e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08843E-ADFD-4785-992F-ADE7B64B38C5}">
  <ds:schemaRefs>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05435b6b-c7b9-438c-bde4-cf06774a9e29"/>
    <ds:schemaRef ds:uri="a4732194-5e75-4d00-9c56-e7e8b5adac3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Titles</Template>
  <TotalTime>0</TotalTime>
  <Words>1054</Words>
  <Application>Microsoft Office PowerPoint</Application>
  <PresentationFormat>On-screen Show (16:9)</PresentationFormat>
  <Paragraphs>150</Paragraphs>
  <Slides>14</Slides>
  <Notes>4</Notes>
  <HiddenSlides>0</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1</vt:i4>
      </vt:variant>
      <vt:variant>
        <vt:lpstr>Slide Titles</vt:lpstr>
      </vt:variant>
      <vt:variant>
        <vt:i4>14</vt:i4>
      </vt:variant>
    </vt:vector>
  </HeadingPairs>
  <TitlesOfParts>
    <vt:vector size="37" baseType="lpstr">
      <vt:lpstr>Arial</vt:lpstr>
      <vt:lpstr>Arial Black</vt:lpstr>
      <vt:lpstr>Arial Bold</vt:lpstr>
      <vt:lpstr>Calibri</vt:lpstr>
      <vt:lpstr>Graphik</vt:lpstr>
      <vt:lpstr>Graphik Black</vt:lpstr>
      <vt:lpstr>Graphik Light</vt:lpstr>
      <vt:lpstr>Graphik Medium</vt:lpstr>
      <vt:lpstr>Graphik Regular</vt:lpstr>
      <vt:lpstr>Wingdings</vt:lpstr>
      <vt:lpstr>Titles</vt:lpstr>
      <vt:lpstr>2_Titles</vt:lpstr>
      <vt:lpstr>5_Titles</vt:lpstr>
      <vt:lpstr>6_Titles</vt:lpstr>
      <vt:lpstr>1_Titles</vt:lpstr>
      <vt:lpstr>3_Titles</vt:lpstr>
      <vt:lpstr>4_Titles</vt:lpstr>
      <vt:lpstr>7_Titles</vt:lpstr>
      <vt:lpstr>8_Titles</vt:lpstr>
      <vt:lpstr>9_Titles</vt:lpstr>
      <vt:lpstr>10_Titles</vt:lpstr>
      <vt:lpstr>Content Layouts</vt:lpstr>
      <vt:lpstr>think-cell Slide</vt:lpstr>
      <vt:lpstr>OVERVIEW OF THE FINAL PROCESS</vt:lpstr>
      <vt:lpstr>SOLUTION ROADMAP: STEP BY STEP</vt:lpstr>
      <vt:lpstr>SOLUTION ROADMAP: STEP BY STEP</vt:lpstr>
      <vt:lpstr>MODEL EVALUATION</vt:lpstr>
      <vt:lpstr>INTERIM PERFORMANCE OF MODELS</vt:lpstr>
      <vt:lpstr>OUR INTERIM PLAN ON FUTURE OPTIMIZATIONS</vt:lpstr>
      <vt:lpstr>PowerPoint Presentation</vt:lpstr>
      <vt:lpstr>PowerPoint Presentation</vt:lpstr>
      <vt:lpstr>PowerPoint Presentation</vt:lpstr>
      <vt:lpstr>LIMITATIONS OF THE MODEL</vt:lpstr>
      <vt:lpstr>CLOSING REFLECTIONS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2019-02-28T06:18:22Z</dcterms:created>
  <dcterms:modified xsi:type="dcterms:W3CDTF">2021-01-09T21:28:08Z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0x0101000A435A27ECADD0408E96624AD64B9656</vt:lpwstr>
  </property>
  <property fmtid="{D5CDD505-2E9C-101B-9397-08002B2CF9AE}" pid="3" name="MSIP_Label_1bc0f418-96a4-4caf-9d7c-ccc5ec7f9d91_Enabled">
    <vt:lpwstr>True</vt:lpwstr>
  </property>
  <property fmtid="{D5CDD505-2E9C-101B-9397-08002B2CF9AE}" pid="4" name="MSIP_Label_1bc0f418-96a4-4caf-9d7c-ccc5ec7f9d91_SiteId">
    <vt:lpwstr>e0793d39-0939-496d-b129-198edd916feb</vt:lpwstr>
  </property>
  <property fmtid="{D5CDD505-2E9C-101B-9397-08002B2CF9AE}" pid="5" name="MSIP_Label_1bc0f418-96a4-4caf-9d7c-ccc5ec7f9d91_SetDate">
    <vt:lpwstr>2019-05-29T17:09:09.0453796Z</vt:lpwstr>
  </property>
  <property fmtid="{D5CDD505-2E9C-101B-9397-08002B2CF9AE}" pid="6" name="MSIP_Label_1bc0f418-96a4-4caf-9d7c-ccc5ec7f9d91_Name">
    <vt:lpwstr>Unrestricted</vt:lpwstr>
  </property>
  <property fmtid="{D5CDD505-2E9C-101B-9397-08002B2CF9AE}" pid="7" name="MSIP_Label_1bc0f418-96a4-4caf-9d7c-ccc5ec7f9d91_Extended_MSFT_Method">
    <vt:lpwstr>Manual</vt:lpwstr>
  </property>
  <property fmtid="{D5CDD505-2E9C-101B-9397-08002B2CF9AE}" pid="8" name="Sensitivity">
    <vt:lpwstr>Unrestricted</vt:lpwstr>
  </property>
</Properties>
</file>